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5"/>
    <p:sldMasterId id="2147483684" r:id="rId6"/>
    <p:sldMasterId id="2147483708" r:id="rId7"/>
  </p:sldMasterIdLst>
  <p:notesMasterIdLst>
    <p:notesMasterId r:id="rId15"/>
  </p:notesMasterIdLst>
  <p:handoutMasterIdLst>
    <p:handoutMasterId r:id="rId16"/>
  </p:handoutMasterIdLst>
  <p:sldIdLst>
    <p:sldId id="555" r:id="rId8"/>
    <p:sldId id="546" r:id="rId9"/>
    <p:sldId id="553" r:id="rId10"/>
    <p:sldId id="549" r:id="rId11"/>
    <p:sldId id="550" r:id="rId12"/>
    <p:sldId id="560" r:id="rId13"/>
    <p:sldId id="54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9CD1"/>
    <a:srgbClr val="323A4D"/>
    <a:srgbClr val="1A95CE"/>
    <a:srgbClr val="F4F4F4"/>
    <a:srgbClr val="93C5C1"/>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F332EA-9A9D-41C2-A3FD-3913DBBD7470}" v="2" dt="2023-07-31T10:43:56.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rica Trikic" userId="3577c362-bb31-4629-9d57-eec4dba8a8e2" providerId="ADAL" clId="{ABF332EA-9A9D-41C2-A3FD-3913DBBD7470}"/>
    <pc:docChg chg="custSel addSld delSld modSld delMainMaster">
      <pc:chgData name="Zorica Trikic" userId="3577c362-bb31-4629-9d57-eec4dba8a8e2" providerId="ADAL" clId="{ABF332EA-9A9D-41C2-A3FD-3913DBBD7470}" dt="2023-08-01T14:25:25.840" v="65" actId="47"/>
      <pc:docMkLst>
        <pc:docMk/>
      </pc:docMkLst>
      <pc:sldChg chg="del">
        <pc:chgData name="Zorica Trikic" userId="3577c362-bb31-4629-9d57-eec4dba8a8e2" providerId="ADAL" clId="{ABF332EA-9A9D-41C2-A3FD-3913DBBD7470}" dt="2023-07-31T10:36:07.922" v="0" actId="47"/>
        <pc:sldMkLst>
          <pc:docMk/>
          <pc:sldMk cId="4167035412" sldId="541"/>
        </pc:sldMkLst>
      </pc:sldChg>
      <pc:sldChg chg="del">
        <pc:chgData name="Zorica Trikic" userId="3577c362-bb31-4629-9d57-eec4dba8a8e2" providerId="ADAL" clId="{ABF332EA-9A9D-41C2-A3FD-3913DBBD7470}" dt="2023-07-31T10:36:07.922" v="0" actId="47"/>
        <pc:sldMkLst>
          <pc:docMk/>
          <pc:sldMk cId="2040214202" sldId="543"/>
        </pc:sldMkLst>
      </pc:sldChg>
      <pc:sldChg chg="del">
        <pc:chgData name="Zorica Trikic" userId="3577c362-bb31-4629-9d57-eec4dba8a8e2" providerId="ADAL" clId="{ABF332EA-9A9D-41C2-A3FD-3913DBBD7470}" dt="2023-07-31T10:36:55.239" v="12" actId="47"/>
        <pc:sldMkLst>
          <pc:docMk/>
          <pc:sldMk cId="3293432247" sldId="551"/>
        </pc:sldMkLst>
      </pc:sldChg>
      <pc:sldChg chg="del">
        <pc:chgData name="Zorica Trikic" userId="3577c362-bb31-4629-9d57-eec4dba8a8e2" providerId="ADAL" clId="{ABF332EA-9A9D-41C2-A3FD-3913DBBD7470}" dt="2023-07-31T10:36:56.830" v="13" actId="47"/>
        <pc:sldMkLst>
          <pc:docMk/>
          <pc:sldMk cId="1868982191" sldId="552"/>
        </pc:sldMkLst>
      </pc:sldChg>
      <pc:sldChg chg="del">
        <pc:chgData name="Zorica Trikic" userId="3577c362-bb31-4629-9d57-eec4dba8a8e2" providerId="ADAL" clId="{ABF332EA-9A9D-41C2-A3FD-3913DBBD7470}" dt="2023-07-31T10:36:43.802" v="9" actId="47"/>
        <pc:sldMkLst>
          <pc:docMk/>
          <pc:sldMk cId="3884795999" sldId="554"/>
        </pc:sldMkLst>
      </pc:sldChg>
      <pc:sldChg chg="modSp mod">
        <pc:chgData name="Zorica Trikic" userId="3577c362-bb31-4629-9d57-eec4dba8a8e2" providerId="ADAL" clId="{ABF332EA-9A9D-41C2-A3FD-3913DBBD7470}" dt="2023-08-01T14:25:18.441" v="63" actId="20577"/>
        <pc:sldMkLst>
          <pc:docMk/>
          <pc:sldMk cId="687127160" sldId="555"/>
        </pc:sldMkLst>
        <pc:spChg chg="mod">
          <ac:chgData name="Zorica Trikic" userId="3577c362-bb31-4629-9d57-eec4dba8a8e2" providerId="ADAL" clId="{ABF332EA-9A9D-41C2-A3FD-3913DBBD7470}" dt="2023-08-01T14:25:18.441" v="63" actId="20577"/>
          <ac:spMkLst>
            <pc:docMk/>
            <pc:sldMk cId="687127160" sldId="555"/>
            <ac:spMk id="4" creationId="{C2BADE8D-5619-3149-CFF6-5A223111A314}"/>
          </ac:spMkLst>
        </pc:spChg>
      </pc:sldChg>
      <pc:sldChg chg="del">
        <pc:chgData name="Zorica Trikic" userId="3577c362-bb31-4629-9d57-eec4dba8a8e2" providerId="ADAL" clId="{ABF332EA-9A9D-41C2-A3FD-3913DBBD7470}" dt="2023-07-31T10:36:07.922" v="0" actId="47"/>
        <pc:sldMkLst>
          <pc:docMk/>
          <pc:sldMk cId="422029049" sldId="557"/>
        </pc:sldMkLst>
      </pc:sldChg>
      <pc:sldChg chg="del">
        <pc:chgData name="Zorica Trikic" userId="3577c362-bb31-4629-9d57-eec4dba8a8e2" providerId="ADAL" clId="{ABF332EA-9A9D-41C2-A3FD-3913DBBD7470}" dt="2023-08-01T14:25:24.114" v="64" actId="47"/>
        <pc:sldMkLst>
          <pc:docMk/>
          <pc:sldMk cId="2249707288" sldId="558"/>
        </pc:sldMkLst>
      </pc:sldChg>
      <pc:sldChg chg="del">
        <pc:chgData name="Zorica Trikic" userId="3577c362-bb31-4629-9d57-eec4dba8a8e2" providerId="ADAL" clId="{ABF332EA-9A9D-41C2-A3FD-3913DBBD7470}" dt="2023-08-01T14:25:25.840" v="65" actId="47"/>
        <pc:sldMkLst>
          <pc:docMk/>
          <pc:sldMk cId="823505194" sldId="559"/>
        </pc:sldMkLst>
      </pc:sldChg>
      <pc:sldChg chg="addSp modSp new mod">
        <pc:chgData name="Zorica Trikic" userId="3577c362-bb31-4629-9d57-eec4dba8a8e2" providerId="ADAL" clId="{ABF332EA-9A9D-41C2-A3FD-3913DBBD7470}" dt="2023-07-31T10:43:26.621" v="50" actId="115"/>
        <pc:sldMkLst>
          <pc:docMk/>
          <pc:sldMk cId="4246088771" sldId="560"/>
        </pc:sldMkLst>
        <pc:spChg chg="add mod">
          <ac:chgData name="Zorica Trikic" userId="3577c362-bb31-4629-9d57-eec4dba8a8e2" providerId="ADAL" clId="{ABF332EA-9A9D-41C2-A3FD-3913DBBD7470}" dt="2023-07-31T10:40:57.208" v="37" actId="5793"/>
          <ac:spMkLst>
            <pc:docMk/>
            <pc:sldMk cId="4246088771" sldId="560"/>
            <ac:spMk id="3" creationId="{C06CB846-A4CA-3D94-81E5-7EA1ED69128B}"/>
          </ac:spMkLst>
        </pc:spChg>
        <pc:spChg chg="add mod">
          <ac:chgData name="Zorica Trikic" userId="3577c362-bb31-4629-9d57-eec4dba8a8e2" providerId="ADAL" clId="{ABF332EA-9A9D-41C2-A3FD-3913DBBD7470}" dt="2023-07-31T10:43:26.621" v="50" actId="115"/>
          <ac:spMkLst>
            <pc:docMk/>
            <pc:sldMk cId="4246088771" sldId="560"/>
            <ac:spMk id="5" creationId="{E8CB7452-5339-1446-46C8-8D988E67D370}"/>
          </ac:spMkLst>
        </pc:spChg>
      </pc:sldChg>
      <pc:sldChg chg="del">
        <pc:chgData name="Zorica Trikic" userId="3577c362-bb31-4629-9d57-eec4dba8a8e2" providerId="ADAL" clId="{ABF332EA-9A9D-41C2-A3FD-3913DBBD7470}" dt="2023-07-31T10:36:57.663" v="14" actId="47"/>
        <pc:sldMkLst>
          <pc:docMk/>
          <pc:sldMk cId="2710119433" sldId="563"/>
        </pc:sldMkLst>
      </pc:sldChg>
      <pc:sldChg chg="del">
        <pc:chgData name="Zorica Trikic" userId="3577c362-bb31-4629-9d57-eec4dba8a8e2" providerId="ADAL" clId="{ABF332EA-9A9D-41C2-A3FD-3913DBBD7470}" dt="2023-07-31T10:36:15.204" v="4" actId="47"/>
        <pc:sldMkLst>
          <pc:docMk/>
          <pc:sldMk cId="3329138506" sldId="748"/>
        </pc:sldMkLst>
      </pc:sldChg>
      <pc:sldChg chg="del">
        <pc:chgData name="Zorica Trikic" userId="3577c362-bb31-4629-9d57-eec4dba8a8e2" providerId="ADAL" clId="{ABF332EA-9A9D-41C2-A3FD-3913DBBD7470}" dt="2023-07-31T10:36:14.529" v="3" actId="47"/>
        <pc:sldMkLst>
          <pc:docMk/>
          <pc:sldMk cId="3880055014" sldId="787"/>
        </pc:sldMkLst>
      </pc:sldChg>
      <pc:sldChg chg="del">
        <pc:chgData name="Zorica Trikic" userId="3577c362-bb31-4629-9d57-eec4dba8a8e2" providerId="ADAL" clId="{ABF332EA-9A9D-41C2-A3FD-3913DBBD7470}" dt="2023-07-31T10:36:16.368" v="5" actId="47"/>
        <pc:sldMkLst>
          <pc:docMk/>
          <pc:sldMk cId="4220670112" sldId="800"/>
        </pc:sldMkLst>
      </pc:sldChg>
      <pc:sldChg chg="del">
        <pc:chgData name="Zorica Trikic" userId="3577c362-bb31-4629-9d57-eec4dba8a8e2" providerId="ADAL" clId="{ABF332EA-9A9D-41C2-A3FD-3913DBBD7470}" dt="2023-07-31T10:36:12.815" v="1" actId="47"/>
        <pc:sldMkLst>
          <pc:docMk/>
          <pc:sldMk cId="3338788586" sldId="801"/>
        </pc:sldMkLst>
      </pc:sldChg>
      <pc:sldChg chg="del">
        <pc:chgData name="Zorica Trikic" userId="3577c362-bb31-4629-9d57-eec4dba8a8e2" providerId="ADAL" clId="{ABF332EA-9A9D-41C2-A3FD-3913DBBD7470}" dt="2023-07-31T10:36:13.723" v="2" actId="47"/>
        <pc:sldMkLst>
          <pc:docMk/>
          <pc:sldMk cId="2516689225" sldId="802"/>
        </pc:sldMkLst>
      </pc:sldChg>
      <pc:sldChg chg="del">
        <pc:chgData name="Zorica Trikic" userId="3577c362-bb31-4629-9d57-eec4dba8a8e2" providerId="ADAL" clId="{ABF332EA-9A9D-41C2-A3FD-3913DBBD7470}" dt="2023-07-31T10:36:19.014" v="7" actId="47"/>
        <pc:sldMkLst>
          <pc:docMk/>
          <pc:sldMk cId="2014478307" sldId="803"/>
        </pc:sldMkLst>
      </pc:sldChg>
      <pc:sldChg chg="del">
        <pc:chgData name="Zorica Trikic" userId="3577c362-bb31-4629-9d57-eec4dba8a8e2" providerId="ADAL" clId="{ABF332EA-9A9D-41C2-A3FD-3913DBBD7470}" dt="2023-07-31T10:36:17.872" v="6" actId="47"/>
        <pc:sldMkLst>
          <pc:docMk/>
          <pc:sldMk cId="2521874335" sldId="805"/>
        </pc:sldMkLst>
      </pc:sldChg>
      <pc:sldChg chg="del">
        <pc:chgData name="Zorica Trikic" userId="3577c362-bb31-4629-9d57-eec4dba8a8e2" providerId="ADAL" clId="{ABF332EA-9A9D-41C2-A3FD-3913DBBD7470}" dt="2023-07-31T10:36:41.753" v="8" actId="47"/>
        <pc:sldMkLst>
          <pc:docMk/>
          <pc:sldMk cId="2025345393" sldId="806"/>
        </pc:sldMkLst>
      </pc:sldChg>
      <pc:sldChg chg="del">
        <pc:chgData name="Zorica Trikic" userId="3577c362-bb31-4629-9d57-eec4dba8a8e2" providerId="ADAL" clId="{ABF332EA-9A9D-41C2-A3FD-3913DBBD7470}" dt="2023-07-31T10:36:49.632" v="10" actId="47"/>
        <pc:sldMkLst>
          <pc:docMk/>
          <pc:sldMk cId="3213275220" sldId="808"/>
        </pc:sldMkLst>
      </pc:sldChg>
      <pc:sldChg chg="del">
        <pc:chgData name="Zorica Trikic" userId="3577c362-bb31-4629-9d57-eec4dba8a8e2" providerId="ADAL" clId="{ABF332EA-9A9D-41C2-A3FD-3913DBBD7470}" dt="2023-07-31T10:36:53.981" v="11" actId="47"/>
        <pc:sldMkLst>
          <pc:docMk/>
          <pc:sldMk cId="3184468854" sldId="809"/>
        </pc:sldMkLst>
      </pc:sldChg>
      <pc:sldMasterChg chg="del delSldLayout">
        <pc:chgData name="Zorica Trikic" userId="3577c362-bb31-4629-9d57-eec4dba8a8e2" providerId="ADAL" clId="{ABF332EA-9A9D-41C2-A3FD-3913DBBD7470}" dt="2023-07-31T10:36:15.204" v="4" actId="47"/>
        <pc:sldMasterMkLst>
          <pc:docMk/>
          <pc:sldMasterMk cId="3357590284" sldId="2147483696"/>
        </pc:sldMasterMkLst>
        <pc:sldLayoutChg chg="del">
          <pc:chgData name="Zorica Trikic" userId="3577c362-bb31-4629-9d57-eec4dba8a8e2" providerId="ADAL" clId="{ABF332EA-9A9D-41C2-A3FD-3913DBBD7470}" dt="2023-07-31T10:36:15.204" v="4" actId="47"/>
          <pc:sldLayoutMkLst>
            <pc:docMk/>
            <pc:sldMasterMk cId="3357590284" sldId="2147483696"/>
            <pc:sldLayoutMk cId="3606921622" sldId="2147483697"/>
          </pc:sldLayoutMkLst>
        </pc:sldLayoutChg>
        <pc:sldLayoutChg chg="del">
          <pc:chgData name="Zorica Trikic" userId="3577c362-bb31-4629-9d57-eec4dba8a8e2" providerId="ADAL" clId="{ABF332EA-9A9D-41C2-A3FD-3913DBBD7470}" dt="2023-07-31T10:36:15.204" v="4" actId="47"/>
          <pc:sldLayoutMkLst>
            <pc:docMk/>
            <pc:sldMasterMk cId="3357590284" sldId="2147483696"/>
            <pc:sldLayoutMk cId="1828021071" sldId="2147483698"/>
          </pc:sldLayoutMkLst>
        </pc:sldLayoutChg>
        <pc:sldLayoutChg chg="del">
          <pc:chgData name="Zorica Trikic" userId="3577c362-bb31-4629-9d57-eec4dba8a8e2" providerId="ADAL" clId="{ABF332EA-9A9D-41C2-A3FD-3913DBBD7470}" dt="2023-07-31T10:36:15.204" v="4" actId="47"/>
          <pc:sldLayoutMkLst>
            <pc:docMk/>
            <pc:sldMasterMk cId="3357590284" sldId="2147483696"/>
            <pc:sldLayoutMk cId="3852476976" sldId="2147483699"/>
          </pc:sldLayoutMkLst>
        </pc:sldLayoutChg>
        <pc:sldLayoutChg chg="del">
          <pc:chgData name="Zorica Trikic" userId="3577c362-bb31-4629-9d57-eec4dba8a8e2" providerId="ADAL" clId="{ABF332EA-9A9D-41C2-A3FD-3913DBBD7470}" dt="2023-07-31T10:36:15.204" v="4" actId="47"/>
          <pc:sldLayoutMkLst>
            <pc:docMk/>
            <pc:sldMasterMk cId="3357590284" sldId="2147483696"/>
            <pc:sldLayoutMk cId="2310171165" sldId="2147483700"/>
          </pc:sldLayoutMkLst>
        </pc:sldLayoutChg>
        <pc:sldLayoutChg chg="del">
          <pc:chgData name="Zorica Trikic" userId="3577c362-bb31-4629-9d57-eec4dba8a8e2" providerId="ADAL" clId="{ABF332EA-9A9D-41C2-A3FD-3913DBBD7470}" dt="2023-07-31T10:36:15.204" v="4" actId="47"/>
          <pc:sldLayoutMkLst>
            <pc:docMk/>
            <pc:sldMasterMk cId="3357590284" sldId="2147483696"/>
            <pc:sldLayoutMk cId="2112047760" sldId="2147483701"/>
          </pc:sldLayoutMkLst>
        </pc:sldLayoutChg>
        <pc:sldLayoutChg chg="del">
          <pc:chgData name="Zorica Trikic" userId="3577c362-bb31-4629-9d57-eec4dba8a8e2" providerId="ADAL" clId="{ABF332EA-9A9D-41C2-A3FD-3913DBBD7470}" dt="2023-07-31T10:36:15.204" v="4" actId="47"/>
          <pc:sldLayoutMkLst>
            <pc:docMk/>
            <pc:sldMasterMk cId="3357590284" sldId="2147483696"/>
            <pc:sldLayoutMk cId="2927753860" sldId="2147483702"/>
          </pc:sldLayoutMkLst>
        </pc:sldLayoutChg>
        <pc:sldLayoutChg chg="del">
          <pc:chgData name="Zorica Trikic" userId="3577c362-bb31-4629-9d57-eec4dba8a8e2" providerId="ADAL" clId="{ABF332EA-9A9D-41C2-A3FD-3913DBBD7470}" dt="2023-07-31T10:36:15.204" v="4" actId="47"/>
          <pc:sldLayoutMkLst>
            <pc:docMk/>
            <pc:sldMasterMk cId="3357590284" sldId="2147483696"/>
            <pc:sldLayoutMk cId="3421846038" sldId="2147483703"/>
          </pc:sldLayoutMkLst>
        </pc:sldLayoutChg>
        <pc:sldLayoutChg chg="del">
          <pc:chgData name="Zorica Trikic" userId="3577c362-bb31-4629-9d57-eec4dba8a8e2" providerId="ADAL" clId="{ABF332EA-9A9D-41C2-A3FD-3913DBBD7470}" dt="2023-07-31T10:36:15.204" v="4" actId="47"/>
          <pc:sldLayoutMkLst>
            <pc:docMk/>
            <pc:sldMasterMk cId="3357590284" sldId="2147483696"/>
            <pc:sldLayoutMk cId="4053599598" sldId="2147483704"/>
          </pc:sldLayoutMkLst>
        </pc:sldLayoutChg>
        <pc:sldLayoutChg chg="del">
          <pc:chgData name="Zorica Trikic" userId="3577c362-bb31-4629-9d57-eec4dba8a8e2" providerId="ADAL" clId="{ABF332EA-9A9D-41C2-A3FD-3913DBBD7470}" dt="2023-07-31T10:36:15.204" v="4" actId="47"/>
          <pc:sldLayoutMkLst>
            <pc:docMk/>
            <pc:sldMasterMk cId="3357590284" sldId="2147483696"/>
            <pc:sldLayoutMk cId="4099186135" sldId="2147483705"/>
          </pc:sldLayoutMkLst>
        </pc:sldLayoutChg>
        <pc:sldLayoutChg chg="del">
          <pc:chgData name="Zorica Trikic" userId="3577c362-bb31-4629-9d57-eec4dba8a8e2" providerId="ADAL" clId="{ABF332EA-9A9D-41C2-A3FD-3913DBBD7470}" dt="2023-07-31T10:36:15.204" v="4" actId="47"/>
          <pc:sldLayoutMkLst>
            <pc:docMk/>
            <pc:sldMasterMk cId="3357590284" sldId="2147483696"/>
            <pc:sldLayoutMk cId="4170020693" sldId="2147483706"/>
          </pc:sldLayoutMkLst>
        </pc:sldLayoutChg>
        <pc:sldLayoutChg chg="del">
          <pc:chgData name="Zorica Trikic" userId="3577c362-bb31-4629-9d57-eec4dba8a8e2" providerId="ADAL" clId="{ABF332EA-9A9D-41C2-A3FD-3913DBBD7470}" dt="2023-07-31T10:36:15.204" v="4" actId="47"/>
          <pc:sldLayoutMkLst>
            <pc:docMk/>
            <pc:sldMasterMk cId="3357590284" sldId="2147483696"/>
            <pc:sldLayoutMk cId="1556325435" sldId="2147483707"/>
          </pc:sldLayoutMkLst>
        </pc:sldLayoutChg>
      </pc:sldMasterChg>
      <pc:sldMasterChg chg="del delSldLayout">
        <pc:chgData name="Zorica Trikic" userId="3577c362-bb31-4629-9d57-eec4dba8a8e2" providerId="ADAL" clId="{ABF332EA-9A9D-41C2-A3FD-3913DBBD7470}" dt="2023-07-31T10:36:57.663" v="14" actId="47"/>
        <pc:sldMasterMkLst>
          <pc:docMk/>
          <pc:sldMasterMk cId="471035243" sldId="2147483725"/>
        </pc:sldMasterMkLst>
        <pc:sldLayoutChg chg="del">
          <pc:chgData name="Zorica Trikic" userId="3577c362-bb31-4629-9d57-eec4dba8a8e2" providerId="ADAL" clId="{ABF332EA-9A9D-41C2-A3FD-3913DBBD7470}" dt="2023-07-31T10:36:57.663" v="14" actId="47"/>
          <pc:sldLayoutMkLst>
            <pc:docMk/>
            <pc:sldMasterMk cId="471035243" sldId="2147483725"/>
            <pc:sldLayoutMk cId="166764213" sldId="2147483726"/>
          </pc:sldLayoutMkLst>
        </pc:sldLayoutChg>
        <pc:sldLayoutChg chg="del">
          <pc:chgData name="Zorica Trikic" userId="3577c362-bb31-4629-9d57-eec4dba8a8e2" providerId="ADAL" clId="{ABF332EA-9A9D-41C2-A3FD-3913DBBD7470}" dt="2023-07-31T10:36:57.663" v="14" actId="47"/>
          <pc:sldLayoutMkLst>
            <pc:docMk/>
            <pc:sldMasterMk cId="471035243" sldId="2147483725"/>
            <pc:sldLayoutMk cId="845324541" sldId="2147483727"/>
          </pc:sldLayoutMkLst>
        </pc:sldLayoutChg>
        <pc:sldLayoutChg chg="del">
          <pc:chgData name="Zorica Trikic" userId="3577c362-bb31-4629-9d57-eec4dba8a8e2" providerId="ADAL" clId="{ABF332EA-9A9D-41C2-A3FD-3913DBBD7470}" dt="2023-07-31T10:36:57.663" v="14" actId="47"/>
          <pc:sldLayoutMkLst>
            <pc:docMk/>
            <pc:sldMasterMk cId="471035243" sldId="2147483725"/>
            <pc:sldLayoutMk cId="3326234295" sldId="2147483728"/>
          </pc:sldLayoutMkLst>
        </pc:sldLayoutChg>
        <pc:sldLayoutChg chg="del">
          <pc:chgData name="Zorica Trikic" userId="3577c362-bb31-4629-9d57-eec4dba8a8e2" providerId="ADAL" clId="{ABF332EA-9A9D-41C2-A3FD-3913DBBD7470}" dt="2023-07-31T10:36:57.663" v="14" actId="47"/>
          <pc:sldLayoutMkLst>
            <pc:docMk/>
            <pc:sldMasterMk cId="471035243" sldId="2147483725"/>
            <pc:sldLayoutMk cId="2436695586" sldId="2147483729"/>
          </pc:sldLayoutMkLst>
        </pc:sldLayoutChg>
        <pc:sldLayoutChg chg="del">
          <pc:chgData name="Zorica Trikic" userId="3577c362-bb31-4629-9d57-eec4dba8a8e2" providerId="ADAL" clId="{ABF332EA-9A9D-41C2-A3FD-3913DBBD7470}" dt="2023-07-31T10:36:57.663" v="14" actId="47"/>
          <pc:sldLayoutMkLst>
            <pc:docMk/>
            <pc:sldMasterMk cId="471035243" sldId="2147483725"/>
            <pc:sldLayoutMk cId="1135040508" sldId="2147483730"/>
          </pc:sldLayoutMkLst>
        </pc:sldLayoutChg>
        <pc:sldLayoutChg chg="del">
          <pc:chgData name="Zorica Trikic" userId="3577c362-bb31-4629-9d57-eec4dba8a8e2" providerId="ADAL" clId="{ABF332EA-9A9D-41C2-A3FD-3913DBBD7470}" dt="2023-07-31T10:36:57.663" v="14" actId="47"/>
          <pc:sldLayoutMkLst>
            <pc:docMk/>
            <pc:sldMasterMk cId="471035243" sldId="2147483725"/>
            <pc:sldLayoutMk cId="3930820225" sldId="2147483731"/>
          </pc:sldLayoutMkLst>
        </pc:sldLayoutChg>
        <pc:sldLayoutChg chg="del">
          <pc:chgData name="Zorica Trikic" userId="3577c362-bb31-4629-9d57-eec4dba8a8e2" providerId="ADAL" clId="{ABF332EA-9A9D-41C2-A3FD-3913DBBD7470}" dt="2023-07-31T10:36:57.663" v="14" actId="47"/>
          <pc:sldLayoutMkLst>
            <pc:docMk/>
            <pc:sldMasterMk cId="471035243" sldId="2147483725"/>
            <pc:sldLayoutMk cId="718809643" sldId="2147483732"/>
          </pc:sldLayoutMkLst>
        </pc:sldLayoutChg>
        <pc:sldLayoutChg chg="del">
          <pc:chgData name="Zorica Trikic" userId="3577c362-bb31-4629-9d57-eec4dba8a8e2" providerId="ADAL" clId="{ABF332EA-9A9D-41C2-A3FD-3913DBBD7470}" dt="2023-07-31T10:36:57.663" v="14" actId="47"/>
          <pc:sldLayoutMkLst>
            <pc:docMk/>
            <pc:sldMasterMk cId="471035243" sldId="2147483725"/>
            <pc:sldLayoutMk cId="3721526351" sldId="2147483733"/>
          </pc:sldLayoutMkLst>
        </pc:sldLayoutChg>
        <pc:sldLayoutChg chg="del">
          <pc:chgData name="Zorica Trikic" userId="3577c362-bb31-4629-9d57-eec4dba8a8e2" providerId="ADAL" clId="{ABF332EA-9A9D-41C2-A3FD-3913DBBD7470}" dt="2023-07-31T10:36:57.663" v="14" actId="47"/>
          <pc:sldLayoutMkLst>
            <pc:docMk/>
            <pc:sldMasterMk cId="471035243" sldId="2147483725"/>
            <pc:sldLayoutMk cId="1130174523" sldId="2147483734"/>
          </pc:sldLayoutMkLst>
        </pc:sldLayoutChg>
        <pc:sldLayoutChg chg="del">
          <pc:chgData name="Zorica Trikic" userId="3577c362-bb31-4629-9d57-eec4dba8a8e2" providerId="ADAL" clId="{ABF332EA-9A9D-41C2-A3FD-3913DBBD7470}" dt="2023-07-31T10:36:57.663" v="14" actId="47"/>
          <pc:sldLayoutMkLst>
            <pc:docMk/>
            <pc:sldMasterMk cId="471035243" sldId="2147483725"/>
            <pc:sldLayoutMk cId="3254831933" sldId="2147483735"/>
          </pc:sldLayoutMkLst>
        </pc:sldLayoutChg>
        <pc:sldLayoutChg chg="del">
          <pc:chgData name="Zorica Trikic" userId="3577c362-bb31-4629-9d57-eec4dba8a8e2" providerId="ADAL" clId="{ABF332EA-9A9D-41C2-A3FD-3913DBBD7470}" dt="2023-07-31T10:36:57.663" v="14" actId="47"/>
          <pc:sldLayoutMkLst>
            <pc:docMk/>
            <pc:sldMasterMk cId="471035243" sldId="2147483725"/>
            <pc:sldLayoutMk cId="1936349955" sldId="214748373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F884359-FADB-D50F-2D10-40AB588A59C0}"/>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atin typeface="Arial" charset="0"/>
                <a:ea typeface="ＭＳ Ｐゴシック" pitchFamily="-128" charset="-128"/>
              </a:defRPr>
            </a:lvl1pPr>
          </a:lstStyle>
          <a:p>
            <a:pPr>
              <a:defRPr/>
            </a:pPr>
            <a:endParaRPr lang="en-US"/>
          </a:p>
        </p:txBody>
      </p:sp>
      <p:sp>
        <p:nvSpPr>
          <p:cNvPr id="5123" name="Rectangle 3">
            <a:extLst>
              <a:ext uri="{FF2B5EF4-FFF2-40B4-BE49-F238E27FC236}">
                <a16:creationId xmlns:a16="http://schemas.microsoft.com/office/drawing/2014/main" id="{DD0DC3A8-DE0C-B73D-140D-176B5E710F43}"/>
              </a:ext>
            </a:extLst>
          </p:cNvPr>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pitchFamily="-128" charset="-128"/>
              </a:defRPr>
            </a:lvl1pPr>
          </a:lstStyle>
          <a:p>
            <a:pPr>
              <a:defRPr/>
            </a:pPr>
            <a:endParaRPr lang="en-US"/>
          </a:p>
        </p:txBody>
      </p:sp>
      <p:sp>
        <p:nvSpPr>
          <p:cNvPr id="5124" name="Rectangle 4">
            <a:extLst>
              <a:ext uri="{FF2B5EF4-FFF2-40B4-BE49-F238E27FC236}">
                <a16:creationId xmlns:a16="http://schemas.microsoft.com/office/drawing/2014/main" id="{DDE508F9-1495-9770-CB1B-C939F1224AB5}"/>
              </a:ext>
            </a:extLst>
          </p:cNvPr>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atin typeface="Arial" charset="0"/>
                <a:ea typeface="ＭＳ Ｐゴシック" pitchFamily="-128" charset="-128"/>
              </a:defRPr>
            </a:lvl1pPr>
          </a:lstStyle>
          <a:p>
            <a:pPr>
              <a:defRPr/>
            </a:pPr>
            <a:endParaRPr lang="en-US"/>
          </a:p>
        </p:txBody>
      </p:sp>
      <p:sp>
        <p:nvSpPr>
          <p:cNvPr id="5125" name="Rectangle 5">
            <a:extLst>
              <a:ext uri="{FF2B5EF4-FFF2-40B4-BE49-F238E27FC236}">
                <a16:creationId xmlns:a16="http://schemas.microsoft.com/office/drawing/2014/main" id="{B32B1D28-E591-2059-E5A4-DE55E050C8C2}"/>
              </a:ext>
            </a:extLst>
          </p:cNvPr>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78ECDB71-39A3-48B1-BF17-E84224A24306}"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90868D0-C628-871D-C94C-6E93ACBB41CE}"/>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atin typeface="Arial" charset="0"/>
                <a:ea typeface="ＭＳ Ｐゴシック" pitchFamily="-128" charset="-128"/>
              </a:defRPr>
            </a:lvl1pPr>
          </a:lstStyle>
          <a:p>
            <a:pPr>
              <a:defRPr/>
            </a:pPr>
            <a:endParaRPr lang="en-US"/>
          </a:p>
        </p:txBody>
      </p:sp>
      <p:sp>
        <p:nvSpPr>
          <p:cNvPr id="3075" name="Rectangle 3">
            <a:extLst>
              <a:ext uri="{FF2B5EF4-FFF2-40B4-BE49-F238E27FC236}">
                <a16:creationId xmlns:a16="http://schemas.microsoft.com/office/drawing/2014/main" id="{46B0AFF7-3C7D-74D2-11FA-C79C231C34B5}"/>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pitchFamily="-128" charset="-128"/>
              </a:defRPr>
            </a:lvl1pPr>
          </a:lstStyle>
          <a:p>
            <a:pPr>
              <a:defRPr/>
            </a:pPr>
            <a:endParaRPr lang="en-US"/>
          </a:p>
        </p:txBody>
      </p:sp>
      <p:sp>
        <p:nvSpPr>
          <p:cNvPr id="3076" name="Rectangle 4">
            <a:extLst>
              <a:ext uri="{FF2B5EF4-FFF2-40B4-BE49-F238E27FC236}">
                <a16:creationId xmlns:a16="http://schemas.microsoft.com/office/drawing/2014/main" id="{25752B7F-7AA8-32F7-D901-2580849866DA}"/>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8ACB3FA8-48B0-150E-BD75-6D97CC4D57C8}"/>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5CECBBF5-5056-7B8B-FDF6-78D95CA10FEB}"/>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atin typeface="Arial" charset="0"/>
                <a:ea typeface="ＭＳ Ｐゴシック" pitchFamily="-128" charset="-128"/>
              </a:defRPr>
            </a:lvl1pPr>
          </a:lstStyle>
          <a:p>
            <a:pPr>
              <a:defRPr/>
            </a:pPr>
            <a:endParaRPr lang="en-US"/>
          </a:p>
        </p:txBody>
      </p:sp>
      <p:sp>
        <p:nvSpPr>
          <p:cNvPr id="3079" name="Rectangle 7">
            <a:extLst>
              <a:ext uri="{FF2B5EF4-FFF2-40B4-BE49-F238E27FC236}">
                <a16:creationId xmlns:a16="http://schemas.microsoft.com/office/drawing/2014/main" id="{CC81BA84-8F4E-8D93-2ED2-80C39AC74B80}"/>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F1E8679B-F020-4A39-BCAC-8EEF0C34AFC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jpeg"/><Relationship Id="rId5" Type="http://schemas.openxmlformats.org/officeDocument/2006/relationships/image" Target="../media/image7.sv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jpeg"/><Relationship Id="rId5" Type="http://schemas.openxmlformats.org/officeDocument/2006/relationships/image" Target="../media/image7.sv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jpeg"/><Relationship Id="rId5" Type="http://schemas.openxmlformats.org/officeDocument/2006/relationships/image" Target="../media/image7.sv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F91674F-B5E2-454B-B456-262B43BF6068}"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FC94A-FDC0-4632-89C7-0D8EABDDBE6E}" type="slidenum">
              <a:rPr lang="en-US" smtClean="0"/>
              <a:t>‹#›</a:t>
            </a:fld>
            <a:endParaRPr lang="en-US"/>
          </a:p>
        </p:txBody>
      </p:sp>
    </p:spTree>
    <p:extLst>
      <p:ext uri="{BB962C8B-B14F-4D97-AF65-F5344CB8AC3E}">
        <p14:creationId xmlns:p14="http://schemas.microsoft.com/office/powerpoint/2010/main" val="475431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91674F-B5E2-454B-B456-262B43BF6068}"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FC94A-FDC0-4632-89C7-0D8EABDDBE6E}" type="slidenum">
              <a:rPr lang="en-US" smtClean="0"/>
              <a:t>‹#›</a:t>
            </a:fld>
            <a:endParaRPr lang="en-US"/>
          </a:p>
        </p:txBody>
      </p:sp>
    </p:spTree>
    <p:extLst>
      <p:ext uri="{BB962C8B-B14F-4D97-AF65-F5344CB8AC3E}">
        <p14:creationId xmlns:p14="http://schemas.microsoft.com/office/powerpoint/2010/main" val="612867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91674F-B5E2-454B-B456-262B43BF6068}"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FC94A-FDC0-4632-89C7-0D8EABDDBE6E}" type="slidenum">
              <a:rPr lang="en-US" smtClean="0"/>
              <a:t>‹#›</a:t>
            </a:fld>
            <a:endParaRPr lang="en-US"/>
          </a:p>
        </p:txBody>
      </p:sp>
    </p:spTree>
    <p:extLst>
      <p:ext uri="{BB962C8B-B14F-4D97-AF65-F5344CB8AC3E}">
        <p14:creationId xmlns:p14="http://schemas.microsoft.com/office/powerpoint/2010/main" val="3113485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18FB0-F31E-92A6-1EF4-7FF6EF59083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6A72CE-4C3C-3A5D-C187-9260B90551F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6B9C2B-A951-C960-0260-12D7C1840E30}"/>
              </a:ext>
            </a:extLst>
          </p:cNvPr>
          <p:cNvSpPr>
            <a:spLocks noGrp="1"/>
          </p:cNvSpPr>
          <p:nvPr>
            <p:ph type="dt" sz="half" idx="10"/>
          </p:nvPr>
        </p:nvSpPr>
        <p:spPr>
          <a:xfrm>
            <a:off x="838200" y="6356350"/>
            <a:ext cx="2743200" cy="365125"/>
          </a:xfrm>
          <a:prstGeom prst="rect">
            <a:avLst/>
          </a:prstGeom>
        </p:spPr>
        <p:txBody>
          <a:bodyPr/>
          <a:lstStyle/>
          <a:p>
            <a:fld id="{5037EDA0-F955-451C-94D4-871E27128304}" type="datetimeFigureOut">
              <a:rPr lang="en-US" smtClean="0"/>
              <a:t>8/1/2023</a:t>
            </a:fld>
            <a:endParaRPr lang="en-US"/>
          </a:p>
        </p:txBody>
      </p:sp>
      <p:sp>
        <p:nvSpPr>
          <p:cNvPr id="5" name="Footer Placeholder 4">
            <a:extLst>
              <a:ext uri="{FF2B5EF4-FFF2-40B4-BE49-F238E27FC236}">
                <a16:creationId xmlns:a16="http://schemas.microsoft.com/office/drawing/2014/main" id="{5C673B71-0F69-C0DC-80D0-8AAA02ABAF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9BE30BB-2748-87BA-F752-A16CA1ABD9E3}"/>
              </a:ext>
            </a:extLst>
          </p:cNvPr>
          <p:cNvSpPr>
            <a:spLocks noGrp="1"/>
          </p:cNvSpPr>
          <p:nvPr>
            <p:ph type="sldNum" sz="quarter" idx="12"/>
          </p:nvPr>
        </p:nvSpPr>
        <p:spPr>
          <a:xfrm>
            <a:off x="8610600" y="6356350"/>
            <a:ext cx="2743200" cy="365125"/>
          </a:xfrm>
          <a:prstGeom prst="rect">
            <a:avLst/>
          </a:prstGeom>
        </p:spPr>
        <p:txBody>
          <a:bodyPr/>
          <a:lstStyle/>
          <a:p>
            <a:fld id="{A7B21CF3-120F-45B1-8020-25B7F7F3A0BE}" type="slidenum">
              <a:rPr lang="en-US" smtClean="0"/>
              <a:t>‹#›</a:t>
            </a:fld>
            <a:endParaRPr lang="en-US"/>
          </a:p>
        </p:txBody>
      </p:sp>
    </p:spTree>
    <p:extLst>
      <p:ext uri="{BB962C8B-B14F-4D97-AF65-F5344CB8AC3E}">
        <p14:creationId xmlns:p14="http://schemas.microsoft.com/office/powerpoint/2010/main" val="2855940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A118F-81D9-AD34-E6A6-BC4475691E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F4E3944-E92D-F5D0-AD2B-0505F250C91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4A1038-F060-DB25-C48E-7F94C64035E9}"/>
              </a:ext>
            </a:extLst>
          </p:cNvPr>
          <p:cNvSpPr>
            <a:spLocks noGrp="1"/>
          </p:cNvSpPr>
          <p:nvPr>
            <p:ph type="dt" sz="half" idx="10"/>
          </p:nvPr>
        </p:nvSpPr>
        <p:spPr>
          <a:xfrm>
            <a:off x="838200" y="6356350"/>
            <a:ext cx="2743200" cy="365125"/>
          </a:xfrm>
          <a:prstGeom prst="rect">
            <a:avLst/>
          </a:prstGeom>
        </p:spPr>
        <p:txBody>
          <a:bodyPr/>
          <a:lstStyle/>
          <a:p>
            <a:fld id="{5037EDA0-F955-451C-94D4-871E27128304}" type="datetimeFigureOut">
              <a:rPr lang="en-US" smtClean="0"/>
              <a:t>8/1/2023</a:t>
            </a:fld>
            <a:endParaRPr lang="en-US"/>
          </a:p>
        </p:txBody>
      </p:sp>
      <p:sp>
        <p:nvSpPr>
          <p:cNvPr id="5" name="Footer Placeholder 4">
            <a:extLst>
              <a:ext uri="{FF2B5EF4-FFF2-40B4-BE49-F238E27FC236}">
                <a16:creationId xmlns:a16="http://schemas.microsoft.com/office/drawing/2014/main" id="{DE3A9400-5E0F-E96C-BB74-BB1C8FACBC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0BB27DE-B71C-AFBE-7778-5CFD8D273347}"/>
              </a:ext>
            </a:extLst>
          </p:cNvPr>
          <p:cNvSpPr>
            <a:spLocks noGrp="1"/>
          </p:cNvSpPr>
          <p:nvPr>
            <p:ph type="sldNum" sz="quarter" idx="12"/>
          </p:nvPr>
        </p:nvSpPr>
        <p:spPr>
          <a:xfrm>
            <a:off x="8610600" y="6356350"/>
            <a:ext cx="2743200" cy="365125"/>
          </a:xfrm>
          <a:prstGeom prst="rect">
            <a:avLst/>
          </a:prstGeom>
        </p:spPr>
        <p:txBody>
          <a:bodyPr/>
          <a:lstStyle/>
          <a:p>
            <a:fld id="{A7B21CF3-120F-45B1-8020-25B7F7F3A0BE}" type="slidenum">
              <a:rPr lang="en-US" smtClean="0"/>
              <a:t>‹#›</a:t>
            </a:fld>
            <a:endParaRPr lang="en-US"/>
          </a:p>
        </p:txBody>
      </p:sp>
    </p:spTree>
    <p:extLst>
      <p:ext uri="{BB962C8B-B14F-4D97-AF65-F5344CB8AC3E}">
        <p14:creationId xmlns:p14="http://schemas.microsoft.com/office/powerpoint/2010/main" val="3458495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82823-A23E-D5BA-3D2A-3CC93E70AF9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2BA99-C99C-9480-B702-04A72A8A6B9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C31C69-A34D-354F-5B7C-7CA69F5E72AB}"/>
              </a:ext>
            </a:extLst>
          </p:cNvPr>
          <p:cNvSpPr>
            <a:spLocks noGrp="1"/>
          </p:cNvSpPr>
          <p:nvPr>
            <p:ph type="dt" sz="half" idx="10"/>
          </p:nvPr>
        </p:nvSpPr>
        <p:spPr>
          <a:xfrm>
            <a:off x="838200" y="6356350"/>
            <a:ext cx="2743200" cy="365125"/>
          </a:xfrm>
          <a:prstGeom prst="rect">
            <a:avLst/>
          </a:prstGeom>
        </p:spPr>
        <p:txBody>
          <a:bodyPr/>
          <a:lstStyle/>
          <a:p>
            <a:fld id="{5037EDA0-F955-451C-94D4-871E27128304}" type="datetimeFigureOut">
              <a:rPr lang="en-US" smtClean="0"/>
              <a:t>8/1/2023</a:t>
            </a:fld>
            <a:endParaRPr lang="en-US"/>
          </a:p>
        </p:txBody>
      </p:sp>
      <p:sp>
        <p:nvSpPr>
          <p:cNvPr id="5" name="Footer Placeholder 4">
            <a:extLst>
              <a:ext uri="{FF2B5EF4-FFF2-40B4-BE49-F238E27FC236}">
                <a16:creationId xmlns:a16="http://schemas.microsoft.com/office/drawing/2014/main" id="{05337CA0-78E0-28A1-720C-6B101E9D3E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CE27995-26D8-11B8-0AAC-B4DEB51C302A}"/>
              </a:ext>
            </a:extLst>
          </p:cNvPr>
          <p:cNvSpPr>
            <a:spLocks noGrp="1"/>
          </p:cNvSpPr>
          <p:nvPr>
            <p:ph type="sldNum" sz="quarter" idx="12"/>
          </p:nvPr>
        </p:nvSpPr>
        <p:spPr>
          <a:xfrm>
            <a:off x="8610600" y="6356350"/>
            <a:ext cx="2743200" cy="365125"/>
          </a:xfrm>
          <a:prstGeom prst="rect">
            <a:avLst/>
          </a:prstGeom>
        </p:spPr>
        <p:txBody>
          <a:bodyPr/>
          <a:lstStyle/>
          <a:p>
            <a:fld id="{A7B21CF3-120F-45B1-8020-25B7F7F3A0BE}" type="slidenum">
              <a:rPr lang="en-US" smtClean="0"/>
              <a:t>‹#›</a:t>
            </a:fld>
            <a:endParaRPr lang="en-US"/>
          </a:p>
        </p:txBody>
      </p:sp>
    </p:spTree>
    <p:extLst>
      <p:ext uri="{BB962C8B-B14F-4D97-AF65-F5344CB8AC3E}">
        <p14:creationId xmlns:p14="http://schemas.microsoft.com/office/powerpoint/2010/main" val="522491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651E-6BA8-8182-952E-DA9B61FD4A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521B9FD-29E5-20F8-8A89-C8A127897E8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77288D-9396-FAE9-BDF7-FB010793C1B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429191-E876-5232-AC68-3F30E7D6A472}"/>
              </a:ext>
            </a:extLst>
          </p:cNvPr>
          <p:cNvSpPr>
            <a:spLocks noGrp="1"/>
          </p:cNvSpPr>
          <p:nvPr>
            <p:ph type="dt" sz="half" idx="10"/>
          </p:nvPr>
        </p:nvSpPr>
        <p:spPr>
          <a:xfrm>
            <a:off x="838200" y="6356350"/>
            <a:ext cx="2743200" cy="365125"/>
          </a:xfrm>
          <a:prstGeom prst="rect">
            <a:avLst/>
          </a:prstGeom>
        </p:spPr>
        <p:txBody>
          <a:bodyPr/>
          <a:lstStyle/>
          <a:p>
            <a:fld id="{5037EDA0-F955-451C-94D4-871E27128304}" type="datetimeFigureOut">
              <a:rPr lang="en-US" smtClean="0"/>
              <a:t>8/1/2023</a:t>
            </a:fld>
            <a:endParaRPr lang="en-US"/>
          </a:p>
        </p:txBody>
      </p:sp>
      <p:sp>
        <p:nvSpPr>
          <p:cNvPr id="6" name="Footer Placeholder 5">
            <a:extLst>
              <a:ext uri="{FF2B5EF4-FFF2-40B4-BE49-F238E27FC236}">
                <a16:creationId xmlns:a16="http://schemas.microsoft.com/office/drawing/2014/main" id="{E9237B37-1A9F-BBF0-D2F7-12E4C00435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928472-4EE4-17ED-1DC6-F769DFFCEB1A}"/>
              </a:ext>
            </a:extLst>
          </p:cNvPr>
          <p:cNvSpPr>
            <a:spLocks noGrp="1"/>
          </p:cNvSpPr>
          <p:nvPr>
            <p:ph type="sldNum" sz="quarter" idx="12"/>
          </p:nvPr>
        </p:nvSpPr>
        <p:spPr>
          <a:xfrm>
            <a:off x="8610600" y="6356350"/>
            <a:ext cx="2743200" cy="365125"/>
          </a:xfrm>
          <a:prstGeom prst="rect">
            <a:avLst/>
          </a:prstGeom>
        </p:spPr>
        <p:txBody>
          <a:bodyPr/>
          <a:lstStyle/>
          <a:p>
            <a:fld id="{A7B21CF3-120F-45B1-8020-25B7F7F3A0BE}" type="slidenum">
              <a:rPr lang="en-US" smtClean="0"/>
              <a:t>‹#›</a:t>
            </a:fld>
            <a:endParaRPr lang="en-US"/>
          </a:p>
        </p:txBody>
      </p:sp>
    </p:spTree>
    <p:extLst>
      <p:ext uri="{BB962C8B-B14F-4D97-AF65-F5344CB8AC3E}">
        <p14:creationId xmlns:p14="http://schemas.microsoft.com/office/powerpoint/2010/main" val="3258496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CD38-4BC2-3A35-9332-7B56113A16D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26E014D-428D-7C71-1649-C084D972081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60171E-CD4B-B5BE-DFD1-752E25C9CDB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B51B9C-D461-D88F-987C-68CCD4E1635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22FDCB-57FB-55E5-AD37-4DB2D2AD71D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E06BF8-8DAE-4C59-5609-0DC5A854F966}"/>
              </a:ext>
            </a:extLst>
          </p:cNvPr>
          <p:cNvSpPr>
            <a:spLocks noGrp="1"/>
          </p:cNvSpPr>
          <p:nvPr>
            <p:ph type="dt" sz="half" idx="10"/>
          </p:nvPr>
        </p:nvSpPr>
        <p:spPr>
          <a:xfrm>
            <a:off x="838200" y="6356350"/>
            <a:ext cx="2743200" cy="365125"/>
          </a:xfrm>
          <a:prstGeom prst="rect">
            <a:avLst/>
          </a:prstGeom>
        </p:spPr>
        <p:txBody>
          <a:bodyPr/>
          <a:lstStyle/>
          <a:p>
            <a:fld id="{5037EDA0-F955-451C-94D4-871E27128304}" type="datetimeFigureOut">
              <a:rPr lang="en-US" smtClean="0"/>
              <a:t>8/1/2023</a:t>
            </a:fld>
            <a:endParaRPr lang="en-US"/>
          </a:p>
        </p:txBody>
      </p:sp>
      <p:sp>
        <p:nvSpPr>
          <p:cNvPr id="8" name="Footer Placeholder 7">
            <a:extLst>
              <a:ext uri="{FF2B5EF4-FFF2-40B4-BE49-F238E27FC236}">
                <a16:creationId xmlns:a16="http://schemas.microsoft.com/office/drawing/2014/main" id="{8E4F988B-865F-EBCE-F017-6C26DA3664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91A3620-6E9A-8B33-28C7-48B694852872}"/>
              </a:ext>
            </a:extLst>
          </p:cNvPr>
          <p:cNvSpPr>
            <a:spLocks noGrp="1"/>
          </p:cNvSpPr>
          <p:nvPr>
            <p:ph type="sldNum" sz="quarter" idx="12"/>
          </p:nvPr>
        </p:nvSpPr>
        <p:spPr>
          <a:xfrm>
            <a:off x="8610600" y="6356350"/>
            <a:ext cx="2743200" cy="365125"/>
          </a:xfrm>
          <a:prstGeom prst="rect">
            <a:avLst/>
          </a:prstGeom>
        </p:spPr>
        <p:txBody>
          <a:bodyPr/>
          <a:lstStyle/>
          <a:p>
            <a:fld id="{A7B21CF3-120F-45B1-8020-25B7F7F3A0BE}" type="slidenum">
              <a:rPr lang="en-US" smtClean="0"/>
              <a:t>‹#›</a:t>
            </a:fld>
            <a:endParaRPr lang="en-US"/>
          </a:p>
        </p:txBody>
      </p:sp>
    </p:spTree>
    <p:extLst>
      <p:ext uri="{BB962C8B-B14F-4D97-AF65-F5344CB8AC3E}">
        <p14:creationId xmlns:p14="http://schemas.microsoft.com/office/powerpoint/2010/main" val="3151862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A931D-88A3-8A24-1E1B-C2FB59C61ED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ED1DD75-1D6F-3156-BDB9-AE2549AE7BD9}"/>
              </a:ext>
            </a:extLst>
          </p:cNvPr>
          <p:cNvSpPr>
            <a:spLocks noGrp="1"/>
          </p:cNvSpPr>
          <p:nvPr>
            <p:ph type="dt" sz="half" idx="10"/>
          </p:nvPr>
        </p:nvSpPr>
        <p:spPr>
          <a:xfrm>
            <a:off x="838200" y="6356350"/>
            <a:ext cx="2743200" cy="365125"/>
          </a:xfrm>
          <a:prstGeom prst="rect">
            <a:avLst/>
          </a:prstGeom>
        </p:spPr>
        <p:txBody>
          <a:bodyPr/>
          <a:lstStyle/>
          <a:p>
            <a:fld id="{5037EDA0-F955-451C-94D4-871E27128304}" type="datetimeFigureOut">
              <a:rPr lang="en-US" smtClean="0"/>
              <a:t>8/1/2023</a:t>
            </a:fld>
            <a:endParaRPr lang="en-US"/>
          </a:p>
        </p:txBody>
      </p:sp>
      <p:sp>
        <p:nvSpPr>
          <p:cNvPr id="4" name="Footer Placeholder 3">
            <a:extLst>
              <a:ext uri="{FF2B5EF4-FFF2-40B4-BE49-F238E27FC236}">
                <a16:creationId xmlns:a16="http://schemas.microsoft.com/office/drawing/2014/main" id="{B3DD97CC-DBBA-07CE-008C-88BDBAB883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E8F4B9E-FA90-E55F-77F8-EDF9BE769E67}"/>
              </a:ext>
            </a:extLst>
          </p:cNvPr>
          <p:cNvSpPr>
            <a:spLocks noGrp="1"/>
          </p:cNvSpPr>
          <p:nvPr>
            <p:ph type="sldNum" sz="quarter" idx="12"/>
          </p:nvPr>
        </p:nvSpPr>
        <p:spPr>
          <a:xfrm>
            <a:off x="8610600" y="6356350"/>
            <a:ext cx="2743200" cy="365125"/>
          </a:xfrm>
          <a:prstGeom prst="rect">
            <a:avLst/>
          </a:prstGeom>
        </p:spPr>
        <p:txBody>
          <a:bodyPr/>
          <a:lstStyle/>
          <a:p>
            <a:fld id="{A7B21CF3-120F-45B1-8020-25B7F7F3A0BE}" type="slidenum">
              <a:rPr lang="en-US" smtClean="0"/>
              <a:t>‹#›</a:t>
            </a:fld>
            <a:endParaRPr lang="en-US"/>
          </a:p>
        </p:txBody>
      </p:sp>
    </p:spTree>
    <p:extLst>
      <p:ext uri="{BB962C8B-B14F-4D97-AF65-F5344CB8AC3E}">
        <p14:creationId xmlns:p14="http://schemas.microsoft.com/office/powerpoint/2010/main" val="3987916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77CD45-7795-0CE1-0D29-6D929C7ECB0D}"/>
              </a:ext>
            </a:extLst>
          </p:cNvPr>
          <p:cNvSpPr>
            <a:spLocks noGrp="1"/>
          </p:cNvSpPr>
          <p:nvPr>
            <p:ph type="dt" sz="half" idx="10"/>
          </p:nvPr>
        </p:nvSpPr>
        <p:spPr>
          <a:xfrm>
            <a:off x="838200" y="6356350"/>
            <a:ext cx="2743200" cy="365125"/>
          </a:xfrm>
          <a:prstGeom prst="rect">
            <a:avLst/>
          </a:prstGeom>
        </p:spPr>
        <p:txBody>
          <a:bodyPr/>
          <a:lstStyle/>
          <a:p>
            <a:fld id="{5037EDA0-F955-451C-94D4-871E27128304}" type="datetimeFigureOut">
              <a:rPr lang="en-US" smtClean="0"/>
              <a:t>8/1/2023</a:t>
            </a:fld>
            <a:endParaRPr lang="en-US"/>
          </a:p>
        </p:txBody>
      </p:sp>
      <p:sp>
        <p:nvSpPr>
          <p:cNvPr id="3" name="Footer Placeholder 2">
            <a:extLst>
              <a:ext uri="{FF2B5EF4-FFF2-40B4-BE49-F238E27FC236}">
                <a16:creationId xmlns:a16="http://schemas.microsoft.com/office/drawing/2014/main" id="{1A511F1C-9995-FC76-E55E-18ACC27919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25BD3B6-080D-3857-7ADD-0AC650296616}"/>
              </a:ext>
            </a:extLst>
          </p:cNvPr>
          <p:cNvSpPr>
            <a:spLocks noGrp="1"/>
          </p:cNvSpPr>
          <p:nvPr>
            <p:ph type="sldNum" sz="quarter" idx="12"/>
          </p:nvPr>
        </p:nvSpPr>
        <p:spPr>
          <a:xfrm>
            <a:off x="8610600" y="6356350"/>
            <a:ext cx="2743200" cy="365125"/>
          </a:xfrm>
          <a:prstGeom prst="rect">
            <a:avLst/>
          </a:prstGeom>
        </p:spPr>
        <p:txBody>
          <a:bodyPr/>
          <a:lstStyle/>
          <a:p>
            <a:fld id="{A7B21CF3-120F-45B1-8020-25B7F7F3A0BE}" type="slidenum">
              <a:rPr lang="en-US" smtClean="0"/>
              <a:t>‹#›</a:t>
            </a:fld>
            <a:endParaRPr lang="en-US"/>
          </a:p>
        </p:txBody>
      </p:sp>
    </p:spTree>
    <p:extLst>
      <p:ext uri="{BB962C8B-B14F-4D97-AF65-F5344CB8AC3E}">
        <p14:creationId xmlns:p14="http://schemas.microsoft.com/office/powerpoint/2010/main" val="1403711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87752-9430-4F9B-2B24-07415D41FA9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657098-6070-6ED6-2845-A7AF02D1669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CBD9E7-1873-B699-5CBA-E695EFD7EB8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AEDB6A-3145-8E72-4A9E-44265780D815}"/>
              </a:ext>
            </a:extLst>
          </p:cNvPr>
          <p:cNvSpPr>
            <a:spLocks noGrp="1"/>
          </p:cNvSpPr>
          <p:nvPr>
            <p:ph type="dt" sz="half" idx="10"/>
          </p:nvPr>
        </p:nvSpPr>
        <p:spPr>
          <a:xfrm>
            <a:off x="838200" y="6356350"/>
            <a:ext cx="2743200" cy="365125"/>
          </a:xfrm>
          <a:prstGeom prst="rect">
            <a:avLst/>
          </a:prstGeom>
        </p:spPr>
        <p:txBody>
          <a:bodyPr/>
          <a:lstStyle/>
          <a:p>
            <a:fld id="{5037EDA0-F955-451C-94D4-871E27128304}" type="datetimeFigureOut">
              <a:rPr lang="en-US" smtClean="0"/>
              <a:t>8/1/2023</a:t>
            </a:fld>
            <a:endParaRPr lang="en-US"/>
          </a:p>
        </p:txBody>
      </p:sp>
      <p:sp>
        <p:nvSpPr>
          <p:cNvPr id="6" name="Footer Placeholder 5">
            <a:extLst>
              <a:ext uri="{FF2B5EF4-FFF2-40B4-BE49-F238E27FC236}">
                <a16:creationId xmlns:a16="http://schemas.microsoft.com/office/drawing/2014/main" id="{9F386F6D-A128-7F3D-93EA-B55DA1C03C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4FFE8E9-3780-D19A-61E5-B079CF470330}"/>
              </a:ext>
            </a:extLst>
          </p:cNvPr>
          <p:cNvSpPr>
            <a:spLocks noGrp="1"/>
          </p:cNvSpPr>
          <p:nvPr>
            <p:ph type="sldNum" sz="quarter" idx="12"/>
          </p:nvPr>
        </p:nvSpPr>
        <p:spPr>
          <a:xfrm>
            <a:off x="8610600" y="6356350"/>
            <a:ext cx="2743200" cy="365125"/>
          </a:xfrm>
          <a:prstGeom prst="rect">
            <a:avLst/>
          </a:prstGeom>
        </p:spPr>
        <p:txBody>
          <a:bodyPr/>
          <a:lstStyle/>
          <a:p>
            <a:fld id="{A7B21CF3-120F-45B1-8020-25B7F7F3A0BE}" type="slidenum">
              <a:rPr lang="en-US" smtClean="0"/>
              <a:t>‹#›</a:t>
            </a:fld>
            <a:endParaRPr lang="en-US"/>
          </a:p>
        </p:txBody>
      </p:sp>
    </p:spTree>
    <p:extLst>
      <p:ext uri="{BB962C8B-B14F-4D97-AF65-F5344CB8AC3E}">
        <p14:creationId xmlns:p14="http://schemas.microsoft.com/office/powerpoint/2010/main" val="342540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91674F-B5E2-454B-B456-262B43BF6068}"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FC94A-FDC0-4632-89C7-0D8EABDDBE6E}" type="slidenum">
              <a:rPr lang="en-US" smtClean="0"/>
              <a:t>‹#›</a:t>
            </a:fld>
            <a:endParaRPr lang="en-US"/>
          </a:p>
        </p:txBody>
      </p:sp>
    </p:spTree>
    <p:extLst>
      <p:ext uri="{BB962C8B-B14F-4D97-AF65-F5344CB8AC3E}">
        <p14:creationId xmlns:p14="http://schemas.microsoft.com/office/powerpoint/2010/main" val="2155332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D6D48-F8A2-40ED-2C2A-F1F4319938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0B172B-1752-C2E2-8BA3-3F572711345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2BAB91-E3EF-FD3E-59EE-1F0FE99D3EF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88AABC-7A8E-E6C3-A8A3-BBC99DD3BE3D}"/>
              </a:ext>
            </a:extLst>
          </p:cNvPr>
          <p:cNvSpPr>
            <a:spLocks noGrp="1"/>
          </p:cNvSpPr>
          <p:nvPr>
            <p:ph type="dt" sz="half" idx="10"/>
          </p:nvPr>
        </p:nvSpPr>
        <p:spPr>
          <a:xfrm>
            <a:off x="838200" y="6356350"/>
            <a:ext cx="2743200" cy="365125"/>
          </a:xfrm>
          <a:prstGeom prst="rect">
            <a:avLst/>
          </a:prstGeom>
        </p:spPr>
        <p:txBody>
          <a:bodyPr/>
          <a:lstStyle/>
          <a:p>
            <a:fld id="{5037EDA0-F955-451C-94D4-871E27128304}" type="datetimeFigureOut">
              <a:rPr lang="en-US" smtClean="0"/>
              <a:t>8/1/2023</a:t>
            </a:fld>
            <a:endParaRPr lang="en-US"/>
          </a:p>
        </p:txBody>
      </p:sp>
      <p:sp>
        <p:nvSpPr>
          <p:cNvPr id="6" name="Footer Placeholder 5">
            <a:extLst>
              <a:ext uri="{FF2B5EF4-FFF2-40B4-BE49-F238E27FC236}">
                <a16:creationId xmlns:a16="http://schemas.microsoft.com/office/drawing/2014/main" id="{76A96740-A530-4106-4BE1-D28B385E04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4FF672D-A969-D52F-C4EB-8093D41DBDCF}"/>
              </a:ext>
            </a:extLst>
          </p:cNvPr>
          <p:cNvSpPr>
            <a:spLocks noGrp="1"/>
          </p:cNvSpPr>
          <p:nvPr>
            <p:ph type="sldNum" sz="quarter" idx="12"/>
          </p:nvPr>
        </p:nvSpPr>
        <p:spPr>
          <a:xfrm>
            <a:off x="8610600" y="6356350"/>
            <a:ext cx="2743200" cy="365125"/>
          </a:xfrm>
          <a:prstGeom prst="rect">
            <a:avLst/>
          </a:prstGeom>
        </p:spPr>
        <p:txBody>
          <a:bodyPr/>
          <a:lstStyle/>
          <a:p>
            <a:fld id="{A7B21CF3-120F-45B1-8020-25B7F7F3A0BE}" type="slidenum">
              <a:rPr lang="en-US" smtClean="0"/>
              <a:t>‹#›</a:t>
            </a:fld>
            <a:endParaRPr lang="en-US"/>
          </a:p>
        </p:txBody>
      </p:sp>
    </p:spTree>
    <p:extLst>
      <p:ext uri="{BB962C8B-B14F-4D97-AF65-F5344CB8AC3E}">
        <p14:creationId xmlns:p14="http://schemas.microsoft.com/office/powerpoint/2010/main" val="3611784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D4270-1E6D-2416-8341-23DA5D9223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021445-1BF7-869A-5CAC-A9A3855DA9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70983A-50D9-A9CB-BED1-3F4E6D922055}"/>
              </a:ext>
            </a:extLst>
          </p:cNvPr>
          <p:cNvSpPr>
            <a:spLocks noGrp="1"/>
          </p:cNvSpPr>
          <p:nvPr>
            <p:ph type="dt" sz="half" idx="10"/>
          </p:nvPr>
        </p:nvSpPr>
        <p:spPr>
          <a:xfrm>
            <a:off x="838200" y="6356350"/>
            <a:ext cx="2743200" cy="365125"/>
          </a:xfrm>
          <a:prstGeom prst="rect">
            <a:avLst/>
          </a:prstGeom>
        </p:spPr>
        <p:txBody>
          <a:bodyPr/>
          <a:lstStyle/>
          <a:p>
            <a:fld id="{5037EDA0-F955-451C-94D4-871E27128304}" type="datetimeFigureOut">
              <a:rPr lang="en-US" smtClean="0"/>
              <a:t>8/1/2023</a:t>
            </a:fld>
            <a:endParaRPr lang="en-US"/>
          </a:p>
        </p:txBody>
      </p:sp>
      <p:sp>
        <p:nvSpPr>
          <p:cNvPr id="5" name="Footer Placeholder 4">
            <a:extLst>
              <a:ext uri="{FF2B5EF4-FFF2-40B4-BE49-F238E27FC236}">
                <a16:creationId xmlns:a16="http://schemas.microsoft.com/office/drawing/2014/main" id="{DB260714-E7E9-AF7C-2CF7-AFE8F77F2B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407D1A5-F5A7-1589-742B-7ABF9424A852}"/>
              </a:ext>
            </a:extLst>
          </p:cNvPr>
          <p:cNvSpPr>
            <a:spLocks noGrp="1"/>
          </p:cNvSpPr>
          <p:nvPr>
            <p:ph type="sldNum" sz="quarter" idx="12"/>
          </p:nvPr>
        </p:nvSpPr>
        <p:spPr>
          <a:xfrm>
            <a:off x="8610600" y="6356350"/>
            <a:ext cx="2743200" cy="365125"/>
          </a:xfrm>
          <a:prstGeom prst="rect">
            <a:avLst/>
          </a:prstGeom>
        </p:spPr>
        <p:txBody>
          <a:bodyPr/>
          <a:lstStyle/>
          <a:p>
            <a:fld id="{A7B21CF3-120F-45B1-8020-25B7F7F3A0BE}" type="slidenum">
              <a:rPr lang="en-US" smtClean="0"/>
              <a:t>‹#›</a:t>
            </a:fld>
            <a:endParaRPr lang="en-US"/>
          </a:p>
        </p:txBody>
      </p:sp>
    </p:spTree>
    <p:extLst>
      <p:ext uri="{BB962C8B-B14F-4D97-AF65-F5344CB8AC3E}">
        <p14:creationId xmlns:p14="http://schemas.microsoft.com/office/powerpoint/2010/main" val="2531011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F394CE-338E-A65F-F055-D9B15A2DE1E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CE50D2-D945-0822-B747-B3C80C0F31C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EB6FC-8BF7-81F8-D4B7-50448687908C}"/>
              </a:ext>
            </a:extLst>
          </p:cNvPr>
          <p:cNvSpPr>
            <a:spLocks noGrp="1"/>
          </p:cNvSpPr>
          <p:nvPr>
            <p:ph type="dt" sz="half" idx="10"/>
          </p:nvPr>
        </p:nvSpPr>
        <p:spPr>
          <a:xfrm>
            <a:off x="838200" y="6356350"/>
            <a:ext cx="2743200" cy="365125"/>
          </a:xfrm>
          <a:prstGeom prst="rect">
            <a:avLst/>
          </a:prstGeom>
        </p:spPr>
        <p:txBody>
          <a:bodyPr/>
          <a:lstStyle/>
          <a:p>
            <a:fld id="{5037EDA0-F955-451C-94D4-871E27128304}" type="datetimeFigureOut">
              <a:rPr lang="en-US" smtClean="0"/>
              <a:t>8/1/2023</a:t>
            </a:fld>
            <a:endParaRPr lang="en-US"/>
          </a:p>
        </p:txBody>
      </p:sp>
      <p:sp>
        <p:nvSpPr>
          <p:cNvPr id="5" name="Footer Placeholder 4">
            <a:extLst>
              <a:ext uri="{FF2B5EF4-FFF2-40B4-BE49-F238E27FC236}">
                <a16:creationId xmlns:a16="http://schemas.microsoft.com/office/drawing/2014/main" id="{B53D5D46-9D4B-3BDF-9931-B7853ECE6C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62669F3-643A-F2EE-7A17-463A275C1619}"/>
              </a:ext>
            </a:extLst>
          </p:cNvPr>
          <p:cNvSpPr>
            <a:spLocks noGrp="1"/>
          </p:cNvSpPr>
          <p:nvPr>
            <p:ph type="sldNum" sz="quarter" idx="12"/>
          </p:nvPr>
        </p:nvSpPr>
        <p:spPr>
          <a:xfrm>
            <a:off x="8610600" y="6356350"/>
            <a:ext cx="2743200" cy="365125"/>
          </a:xfrm>
          <a:prstGeom prst="rect">
            <a:avLst/>
          </a:prstGeom>
        </p:spPr>
        <p:txBody>
          <a:bodyPr/>
          <a:lstStyle/>
          <a:p>
            <a:fld id="{A7B21CF3-120F-45B1-8020-25B7F7F3A0BE}" type="slidenum">
              <a:rPr lang="en-US" smtClean="0"/>
              <a:t>‹#›</a:t>
            </a:fld>
            <a:endParaRPr lang="en-US"/>
          </a:p>
        </p:txBody>
      </p:sp>
    </p:spTree>
    <p:extLst>
      <p:ext uri="{BB962C8B-B14F-4D97-AF65-F5344CB8AC3E}">
        <p14:creationId xmlns:p14="http://schemas.microsoft.com/office/powerpoint/2010/main" val="1266528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152350-CA0A-EC43-DE85-0E5186E4B132}"/>
              </a:ext>
            </a:extLst>
          </p:cNvPr>
          <p:cNvSpPr/>
          <p:nvPr userDrawn="1"/>
        </p:nvSpPr>
        <p:spPr>
          <a:xfrm rot="5400000">
            <a:off x="5919789" y="585789"/>
            <a:ext cx="352425" cy="12192000"/>
          </a:xfrm>
          <a:prstGeom prst="rect">
            <a:avLst/>
          </a:prstGeom>
          <a:solidFill>
            <a:srgbClr val="FCB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D1A7471-C845-DEE3-CF07-83DD9ECFA733}"/>
              </a:ext>
            </a:extLst>
          </p:cNvPr>
          <p:cNvSpPr>
            <a:spLocks noChangeAspect="1"/>
          </p:cNvSpPr>
          <p:nvPr userDrawn="1"/>
        </p:nvSpPr>
        <p:spPr>
          <a:xfrm>
            <a:off x="11234673" y="5932407"/>
            <a:ext cx="855451" cy="855451"/>
          </a:xfrm>
          <a:prstGeom prst="ellipse">
            <a:avLst/>
          </a:prstGeom>
          <a:solidFill>
            <a:srgbClr val="FCB33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Lightbulb and pencil with solid fill">
            <a:extLst>
              <a:ext uri="{FF2B5EF4-FFF2-40B4-BE49-F238E27FC236}">
                <a16:creationId xmlns:a16="http://schemas.microsoft.com/office/drawing/2014/main" id="{11AEC2DA-C4B1-4152-9668-9C7FBA1404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6351" y="6102187"/>
            <a:ext cx="493732" cy="493732"/>
          </a:xfrm>
          <a:prstGeom prst="rect">
            <a:avLst/>
          </a:prstGeom>
        </p:spPr>
      </p:pic>
      <p:pic>
        <p:nvPicPr>
          <p:cNvPr id="10" name="Graphic 9" descr="Caret Right outline">
            <a:extLst>
              <a:ext uri="{FF2B5EF4-FFF2-40B4-BE49-F238E27FC236}">
                <a16:creationId xmlns:a16="http://schemas.microsoft.com/office/drawing/2014/main" id="{CE7B238D-9FA5-1A8B-F2EB-2C4B3E2EDBE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5380" y="73495"/>
            <a:ext cx="914400" cy="914400"/>
          </a:xfrm>
          <a:prstGeom prst="rect">
            <a:avLst/>
          </a:prstGeom>
        </p:spPr>
      </p:pic>
      <p:pic>
        <p:nvPicPr>
          <p:cNvPr id="11" name="Picture 10">
            <a:extLst>
              <a:ext uri="{FF2B5EF4-FFF2-40B4-BE49-F238E27FC236}">
                <a16:creationId xmlns:a16="http://schemas.microsoft.com/office/drawing/2014/main" id="{112EEF04-5258-1765-AE95-C6474731E79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V="1">
            <a:off x="1409211" y="811045"/>
            <a:ext cx="7417611" cy="60208"/>
          </a:xfrm>
          <a:prstGeom prst="rect">
            <a:avLst/>
          </a:prstGeom>
        </p:spPr>
      </p:pic>
      <p:sp>
        <p:nvSpPr>
          <p:cNvPr id="12" name="Oval 11">
            <a:extLst>
              <a:ext uri="{FF2B5EF4-FFF2-40B4-BE49-F238E27FC236}">
                <a16:creationId xmlns:a16="http://schemas.microsoft.com/office/drawing/2014/main" id="{7304C887-C531-EC72-956E-CFC305BB7641}"/>
              </a:ext>
            </a:extLst>
          </p:cNvPr>
          <p:cNvSpPr/>
          <p:nvPr userDrawn="1"/>
        </p:nvSpPr>
        <p:spPr>
          <a:xfrm>
            <a:off x="201389" y="207530"/>
            <a:ext cx="711200" cy="6927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logo&#10;&#10;Description automatically generated">
            <a:extLst>
              <a:ext uri="{FF2B5EF4-FFF2-40B4-BE49-F238E27FC236}">
                <a16:creationId xmlns:a16="http://schemas.microsoft.com/office/drawing/2014/main" id="{6184318D-0089-97B2-C76F-04B91ECCBE4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93152" y="279573"/>
            <a:ext cx="319859" cy="548640"/>
          </a:xfrm>
          <a:prstGeom prst="rect">
            <a:avLst/>
          </a:prstGeom>
        </p:spPr>
      </p:pic>
      <p:sp>
        <p:nvSpPr>
          <p:cNvPr id="14" name="Title 13">
            <a:extLst>
              <a:ext uri="{FF2B5EF4-FFF2-40B4-BE49-F238E27FC236}">
                <a16:creationId xmlns:a16="http://schemas.microsoft.com/office/drawing/2014/main" id="{1A1EBEEE-53F8-935D-A361-641E9081D6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3896766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424F-4C51-F450-C9DD-0BBE46FCA9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73CAA75E-41C4-2E9C-8E00-2DBD870D6D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2FF0E-32B3-EBA1-3D85-A5A22102AD1D}"/>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DC26D2-9990-4FB8-8E24-A19C828BB41C}" type="datetimeFigureOut">
              <a:rPr lang="en-US" smtClean="0"/>
              <a:pPr/>
              <a:t>8/1/2023</a:t>
            </a:fld>
            <a:endParaRPr lang="en-US"/>
          </a:p>
        </p:txBody>
      </p:sp>
      <p:sp>
        <p:nvSpPr>
          <p:cNvPr id="5" name="Footer Placeholder 4">
            <a:extLst>
              <a:ext uri="{FF2B5EF4-FFF2-40B4-BE49-F238E27FC236}">
                <a16:creationId xmlns:a16="http://schemas.microsoft.com/office/drawing/2014/main" id="{4C6ADD95-2E2F-D554-9DCC-DA6AB839FCA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a:extLst>
              <a:ext uri="{FF2B5EF4-FFF2-40B4-BE49-F238E27FC236}">
                <a16:creationId xmlns:a16="http://schemas.microsoft.com/office/drawing/2014/main" id="{FC084ACC-B2B0-AB99-C56A-9C21A192619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9F8B39-EDB1-4396-BBD8-7B2C503D4C25}" type="slidenum">
              <a:rPr lang="en-US" smtClean="0"/>
              <a:pPr/>
              <a:t>‹#›</a:t>
            </a:fld>
            <a:endParaRPr lang="en-US"/>
          </a:p>
        </p:txBody>
      </p:sp>
    </p:spTree>
    <p:extLst>
      <p:ext uri="{BB962C8B-B14F-4D97-AF65-F5344CB8AC3E}">
        <p14:creationId xmlns:p14="http://schemas.microsoft.com/office/powerpoint/2010/main" val="1041900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53245C-1C62-11AA-5111-99955EE05F7B}"/>
              </a:ext>
            </a:extLst>
          </p:cNvPr>
          <p:cNvSpPr/>
          <p:nvPr userDrawn="1"/>
        </p:nvSpPr>
        <p:spPr>
          <a:xfrm rot="5400000">
            <a:off x="5919789" y="585789"/>
            <a:ext cx="352425" cy="12192000"/>
          </a:xfrm>
          <a:prstGeom prst="rect">
            <a:avLst/>
          </a:prstGeom>
          <a:solidFill>
            <a:srgbClr val="FCB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15F65BD-BE6F-FD25-C616-92299AD5D62A}"/>
              </a:ext>
            </a:extLst>
          </p:cNvPr>
          <p:cNvSpPr>
            <a:spLocks noChangeAspect="1"/>
          </p:cNvSpPr>
          <p:nvPr userDrawn="1"/>
        </p:nvSpPr>
        <p:spPr>
          <a:xfrm>
            <a:off x="11234673" y="5932407"/>
            <a:ext cx="855451" cy="855451"/>
          </a:xfrm>
          <a:prstGeom prst="ellipse">
            <a:avLst/>
          </a:prstGeom>
          <a:solidFill>
            <a:srgbClr val="FCB33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Lightbulb and pencil with solid fill">
            <a:extLst>
              <a:ext uri="{FF2B5EF4-FFF2-40B4-BE49-F238E27FC236}">
                <a16:creationId xmlns:a16="http://schemas.microsoft.com/office/drawing/2014/main" id="{34ACD996-C2BE-AC42-ACF7-CB392C1089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6351" y="6102187"/>
            <a:ext cx="493732" cy="493732"/>
          </a:xfrm>
          <a:prstGeom prst="rect">
            <a:avLst/>
          </a:prstGeom>
        </p:spPr>
      </p:pic>
      <p:pic>
        <p:nvPicPr>
          <p:cNvPr id="10" name="Graphic 9" descr="Caret Right outline">
            <a:extLst>
              <a:ext uri="{FF2B5EF4-FFF2-40B4-BE49-F238E27FC236}">
                <a16:creationId xmlns:a16="http://schemas.microsoft.com/office/drawing/2014/main" id="{970563C8-1D33-E341-9299-07194F72EB5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5380" y="73495"/>
            <a:ext cx="914400" cy="914400"/>
          </a:xfrm>
          <a:prstGeom prst="rect">
            <a:avLst/>
          </a:prstGeom>
        </p:spPr>
      </p:pic>
      <p:pic>
        <p:nvPicPr>
          <p:cNvPr id="11" name="Picture 10">
            <a:extLst>
              <a:ext uri="{FF2B5EF4-FFF2-40B4-BE49-F238E27FC236}">
                <a16:creationId xmlns:a16="http://schemas.microsoft.com/office/drawing/2014/main" id="{E0A74D4A-A47A-DE28-E908-C5F9205AA27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V="1">
            <a:off x="1409211" y="811045"/>
            <a:ext cx="7417611" cy="60208"/>
          </a:xfrm>
          <a:prstGeom prst="rect">
            <a:avLst/>
          </a:prstGeom>
        </p:spPr>
      </p:pic>
      <p:sp>
        <p:nvSpPr>
          <p:cNvPr id="12" name="Oval 11">
            <a:extLst>
              <a:ext uri="{FF2B5EF4-FFF2-40B4-BE49-F238E27FC236}">
                <a16:creationId xmlns:a16="http://schemas.microsoft.com/office/drawing/2014/main" id="{885E936E-C7E3-6D63-28F9-3D7358AAE9A1}"/>
              </a:ext>
            </a:extLst>
          </p:cNvPr>
          <p:cNvSpPr/>
          <p:nvPr userDrawn="1"/>
        </p:nvSpPr>
        <p:spPr>
          <a:xfrm>
            <a:off x="201389" y="207530"/>
            <a:ext cx="711200" cy="6927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logo&#10;&#10;Description automatically generated">
            <a:extLst>
              <a:ext uri="{FF2B5EF4-FFF2-40B4-BE49-F238E27FC236}">
                <a16:creationId xmlns:a16="http://schemas.microsoft.com/office/drawing/2014/main" id="{8FCA5D78-F72A-7B03-3A47-260789F9EFD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93152" y="279573"/>
            <a:ext cx="319859" cy="548640"/>
          </a:xfrm>
          <a:prstGeom prst="rect">
            <a:avLst/>
          </a:prstGeom>
        </p:spPr>
      </p:pic>
      <p:sp>
        <p:nvSpPr>
          <p:cNvPr id="14" name="Title 13">
            <a:extLst>
              <a:ext uri="{FF2B5EF4-FFF2-40B4-BE49-F238E27FC236}">
                <a16:creationId xmlns:a16="http://schemas.microsoft.com/office/drawing/2014/main" id="{69AAA921-70B4-5776-1B32-A891EE5E71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1942680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467D65-8E8B-F3C5-95D8-00FA87377414}"/>
              </a:ext>
            </a:extLst>
          </p:cNvPr>
          <p:cNvSpPr/>
          <p:nvPr userDrawn="1"/>
        </p:nvSpPr>
        <p:spPr>
          <a:xfrm rot="5400000">
            <a:off x="5919789" y="585789"/>
            <a:ext cx="352425" cy="12192000"/>
          </a:xfrm>
          <a:prstGeom prst="rect">
            <a:avLst/>
          </a:prstGeom>
          <a:solidFill>
            <a:srgbClr val="FCB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F71A7A7-31B6-FAAC-CD35-3C5AC7F8CC59}"/>
              </a:ext>
            </a:extLst>
          </p:cNvPr>
          <p:cNvSpPr>
            <a:spLocks noChangeAspect="1"/>
          </p:cNvSpPr>
          <p:nvPr userDrawn="1"/>
        </p:nvSpPr>
        <p:spPr>
          <a:xfrm>
            <a:off x="11234673" y="5932407"/>
            <a:ext cx="855451" cy="855451"/>
          </a:xfrm>
          <a:prstGeom prst="ellipse">
            <a:avLst/>
          </a:prstGeom>
          <a:solidFill>
            <a:srgbClr val="FCB33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Lightbulb and pencil with solid fill">
            <a:extLst>
              <a:ext uri="{FF2B5EF4-FFF2-40B4-BE49-F238E27FC236}">
                <a16:creationId xmlns:a16="http://schemas.microsoft.com/office/drawing/2014/main" id="{25385152-B3DE-A725-12BE-972C40C818B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6351" y="6102187"/>
            <a:ext cx="493732" cy="493732"/>
          </a:xfrm>
          <a:prstGeom prst="rect">
            <a:avLst/>
          </a:prstGeom>
        </p:spPr>
      </p:pic>
      <p:sp>
        <p:nvSpPr>
          <p:cNvPr id="12" name="Oval 11">
            <a:extLst>
              <a:ext uri="{FF2B5EF4-FFF2-40B4-BE49-F238E27FC236}">
                <a16:creationId xmlns:a16="http://schemas.microsoft.com/office/drawing/2014/main" id="{FCFA958F-E1A1-1785-C0BE-4C09893336BF}"/>
              </a:ext>
            </a:extLst>
          </p:cNvPr>
          <p:cNvSpPr/>
          <p:nvPr userDrawn="1"/>
        </p:nvSpPr>
        <p:spPr>
          <a:xfrm>
            <a:off x="201389" y="207530"/>
            <a:ext cx="711200" cy="6927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logo&#10;&#10;Description automatically generated">
            <a:extLst>
              <a:ext uri="{FF2B5EF4-FFF2-40B4-BE49-F238E27FC236}">
                <a16:creationId xmlns:a16="http://schemas.microsoft.com/office/drawing/2014/main" id="{2D337B66-C77F-D777-E3CF-AEAE93CD39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152" y="279573"/>
            <a:ext cx="319859" cy="548640"/>
          </a:xfrm>
          <a:prstGeom prst="rect">
            <a:avLst/>
          </a:prstGeom>
        </p:spPr>
      </p:pic>
    </p:spTree>
    <p:extLst>
      <p:ext uri="{BB962C8B-B14F-4D97-AF65-F5344CB8AC3E}">
        <p14:creationId xmlns:p14="http://schemas.microsoft.com/office/powerpoint/2010/main" val="39998545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688FD-E781-FB08-17AA-0FD1DCEA546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FA72D5-1925-60BA-7751-AFC5926AE5F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DEF7AE-B0F7-2551-14DC-B68353CAC7CA}"/>
              </a:ext>
            </a:extLst>
          </p:cNvPr>
          <p:cNvSpPr>
            <a:spLocks noGrp="1"/>
          </p:cNvSpPr>
          <p:nvPr>
            <p:ph type="dt" sz="half" idx="10"/>
          </p:nvPr>
        </p:nvSpPr>
        <p:spPr>
          <a:xfrm>
            <a:off x="838200" y="6356350"/>
            <a:ext cx="2743200" cy="365125"/>
          </a:xfrm>
          <a:prstGeom prst="rect">
            <a:avLst/>
          </a:prstGeom>
        </p:spPr>
        <p:txBody>
          <a:bodyPr/>
          <a:lstStyle/>
          <a:p>
            <a:fld id="{000611A4-6032-424D-875B-3EBCCE999F4B}" type="datetimeFigureOut">
              <a:rPr lang="en-US" smtClean="0"/>
              <a:t>8/1/2023</a:t>
            </a:fld>
            <a:endParaRPr lang="en-US"/>
          </a:p>
        </p:txBody>
      </p:sp>
      <p:sp>
        <p:nvSpPr>
          <p:cNvPr id="5" name="Footer Placeholder 4">
            <a:extLst>
              <a:ext uri="{FF2B5EF4-FFF2-40B4-BE49-F238E27FC236}">
                <a16:creationId xmlns:a16="http://schemas.microsoft.com/office/drawing/2014/main" id="{D3D14EEC-64F4-5AEF-D85C-1B9A0D997A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2E40FD-8BF6-CFA6-FD09-E17EE3E3FAA9}"/>
              </a:ext>
            </a:extLst>
          </p:cNvPr>
          <p:cNvSpPr>
            <a:spLocks noGrp="1"/>
          </p:cNvSpPr>
          <p:nvPr>
            <p:ph type="sldNum" sz="quarter" idx="12"/>
          </p:nvPr>
        </p:nvSpPr>
        <p:spPr>
          <a:xfrm>
            <a:off x="8610600" y="6356350"/>
            <a:ext cx="2743200" cy="365125"/>
          </a:xfrm>
          <a:prstGeom prst="rect">
            <a:avLst/>
          </a:prstGeom>
        </p:spPr>
        <p:txBody>
          <a:bodyPr/>
          <a:lstStyle/>
          <a:p>
            <a:fld id="{763F791B-B38A-4BB6-8AE1-5E49E6BF5FBD}" type="slidenum">
              <a:rPr lang="en-US" smtClean="0"/>
              <a:t>‹#›</a:t>
            </a:fld>
            <a:endParaRPr lang="en-US"/>
          </a:p>
        </p:txBody>
      </p:sp>
    </p:spTree>
    <p:extLst>
      <p:ext uri="{BB962C8B-B14F-4D97-AF65-F5344CB8AC3E}">
        <p14:creationId xmlns:p14="http://schemas.microsoft.com/office/powerpoint/2010/main" val="3273827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7CE32-CBA6-8721-6698-F7C4129B7D9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C7D7D87-01E1-FE52-D8F6-D6A591AB524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2D861-D444-CF37-8ED8-DC3E9FD9BFC2}"/>
              </a:ext>
            </a:extLst>
          </p:cNvPr>
          <p:cNvSpPr>
            <a:spLocks noGrp="1"/>
          </p:cNvSpPr>
          <p:nvPr>
            <p:ph type="dt" sz="half" idx="10"/>
          </p:nvPr>
        </p:nvSpPr>
        <p:spPr>
          <a:xfrm>
            <a:off x="838200" y="6356350"/>
            <a:ext cx="2743200" cy="365125"/>
          </a:xfrm>
          <a:prstGeom prst="rect">
            <a:avLst/>
          </a:prstGeom>
        </p:spPr>
        <p:txBody>
          <a:bodyPr/>
          <a:lstStyle/>
          <a:p>
            <a:fld id="{000611A4-6032-424D-875B-3EBCCE999F4B}" type="datetimeFigureOut">
              <a:rPr lang="en-US" smtClean="0"/>
              <a:t>8/1/2023</a:t>
            </a:fld>
            <a:endParaRPr lang="en-US"/>
          </a:p>
        </p:txBody>
      </p:sp>
      <p:sp>
        <p:nvSpPr>
          <p:cNvPr id="5" name="Footer Placeholder 4">
            <a:extLst>
              <a:ext uri="{FF2B5EF4-FFF2-40B4-BE49-F238E27FC236}">
                <a16:creationId xmlns:a16="http://schemas.microsoft.com/office/drawing/2014/main" id="{573E8767-2EC3-2DB2-2A10-65E58C8EF6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66BFAF1-8FCC-56F1-799F-B6B8C39DA5F7}"/>
              </a:ext>
            </a:extLst>
          </p:cNvPr>
          <p:cNvSpPr>
            <a:spLocks noGrp="1"/>
          </p:cNvSpPr>
          <p:nvPr>
            <p:ph type="sldNum" sz="quarter" idx="12"/>
          </p:nvPr>
        </p:nvSpPr>
        <p:spPr>
          <a:xfrm>
            <a:off x="8610600" y="6356350"/>
            <a:ext cx="2743200" cy="365125"/>
          </a:xfrm>
          <a:prstGeom prst="rect">
            <a:avLst/>
          </a:prstGeom>
        </p:spPr>
        <p:txBody>
          <a:bodyPr/>
          <a:lstStyle/>
          <a:p>
            <a:fld id="{763F791B-B38A-4BB6-8AE1-5E49E6BF5FBD}" type="slidenum">
              <a:rPr lang="en-US" smtClean="0"/>
              <a:t>‹#›</a:t>
            </a:fld>
            <a:endParaRPr lang="en-US"/>
          </a:p>
        </p:txBody>
      </p:sp>
    </p:spTree>
    <p:extLst>
      <p:ext uri="{BB962C8B-B14F-4D97-AF65-F5344CB8AC3E}">
        <p14:creationId xmlns:p14="http://schemas.microsoft.com/office/powerpoint/2010/main" val="3866162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03D4F-8E3E-7E9D-F921-C7E1AD23E76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E275B9-B485-A54D-DE4A-F7C0F58389A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A756E7-2087-0BE2-84DD-A47D35212FCF}"/>
              </a:ext>
            </a:extLst>
          </p:cNvPr>
          <p:cNvSpPr>
            <a:spLocks noGrp="1"/>
          </p:cNvSpPr>
          <p:nvPr>
            <p:ph type="dt" sz="half" idx="10"/>
          </p:nvPr>
        </p:nvSpPr>
        <p:spPr>
          <a:xfrm>
            <a:off x="838200" y="6356350"/>
            <a:ext cx="2743200" cy="365125"/>
          </a:xfrm>
          <a:prstGeom prst="rect">
            <a:avLst/>
          </a:prstGeom>
        </p:spPr>
        <p:txBody>
          <a:bodyPr/>
          <a:lstStyle/>
          <a:p>
            <a:fld id="{000611A4-6032-424D-875B-3EBCCE999F4B}" type="datetimeFigureOut">
              <a:rPr lang="en-US" smtClean="0"/>
              <a:t>8/1/2023</a:t>
            </a:fld>
            <a:endParaRPr lang="en-US"/>
          </a:p>
        </p:txBody>
      </p:sp>
      <p:sp>
        <p:nvSpPr>
          <p:cNvPr id="5" name="Footer Placeholder 4">
            <a:extLst>
              <a:ext uri="{FF2B5EF4-FFF2-40B4-BE49-F238E27FC236}">
                <a16:creationId xmlns:a16="http://schemas.microsoft.com/office/drawing/2014/main" id="{3E9883CF-BB38-570B-0135-924100E198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2156367-0387-2A35-5FFB-6AD2FC6D083A}"/>
              </a:ext>
            </a:extLst>
          </p:cNvPr>
          <p:cNvSpPr>
            <a:spLocks noGrp="1"/>
          </p:cNvSpPr>
          <p:nvPr>
            <p:ph type="sldNum" sz="quarter" idx="12"/>
          </p:nvPr>
        </p:nvSpPr>
        <p:spPr>
          <a:xfrm>
            <a:off x="8610600" y="6356350"/>
            <a:ext cx="2743200" cy="365125"/>
          </a:xfrm>
          <a:prstGeom prst="rect">
            <a:avLst/>
          </a:prstGeom>
        </p:spPr>
        <p:txBody>
          <a:bodyPr/>
          <a:lstStyle/>
          <a:p>
            <a:fld id="{763F791B-B38A-4BB6-8AE1-5E49E6BF5FBD}" type="slidenum">
              <a:rPr lang="en-US" smtClean="0"/>
              <a:t>‹#›</a:t>
            </a:fld>
            <a:endParaRPr lang="en-US"/>
          </a:p>
        </p:txBody>
      </p:sp>
    </p:spTree>
    <p:extLst>
      <p:ext uri="{BB962C8B-B14F-4D97-AF65-F5344CB8AC3E}">
        <p14:creationId xmlns:p14="http://schemas.microsoft.com/office/powerpoint/2010/main" val="2630854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91674F-B5E2-454B-B456-262B43BF6068}"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FC94A-FDC0-4632-89C7-0D8EABDDBE6E}" type="slidenum">
              <a:rPr lang="en-US" smtClean="0"/>
              <a:t>‹#›</a:t>
            </a:fld>
            <a:endParaRPr lang="en-US"/>
          </a:p>
        </p:txBody>
      </p:sp>
    </p:spTree>
    <p:extLst>
      <p:ext uri="{BB962C8B-B14F-4D97-AF65-F5344CB8AC3E}">
        <p14:creationId xmlns:p14="http://schemas.microsoft.com/office/powerpoint/2010/main" val="32184646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0F33C-6291-94A2-D70D-F298EA35CE7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2FCC205-229A-CB6D-03D2-69738C14102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E1377B-81A2-07AE-98AB-56AF422E6B5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E2C52E-1402-4FB7-699D-4FCC75A7D479}"/>
              </a:ext>
            </a:extLst>
          </p:cNvPr>
          <p:cNvSpPr>
            <a:spLocks noGrp="1"/>
          </p:cNvSpPr>
          <p:nvPr>
            <p:ph type="dt" sz="half" idx="10"/>
          </p:nvPr>
        </p:nvSpPr>
        <p:spPr>
          <a:xfrm>
            <a:off x="838200" y="6356350"/>
            <a:ext cx="2743200" cy="365125"/>
          </a:xfrm>
          <a:prstGeom prst="rect">
            <a:avLst/>
          </a:prstGeom>
        </p:spPr>
        <p:txBody>
          <a:bodyPr/>
          <a:lstStyle/>
          <a:p>
            <a:fld id="{000611A4-6032-424D-875B-3EBCCE999F4B}" type="datetimeFigureOut">
              <a:rPr lang="en-US" smtClean="0"/>
              <a:t>8/1/2023</a:t>
            </a:fld>
            <a:endParaRPr lang="en-US"/>
          </a:p>
        </p:txBody>
      </p:sp>
      <p:sp>
        <p:nvSpPr>
          <p:cNvPr id="6" name="Footer Placeholder 5">
            <a:extLst>
              <a:ext uri="{FF2B5EF4-FFF2-40B4-BE49-F238E27FC236}">
                <a16:creationId xmlns:a16="http://schemas.microsoft.com/office/drawing/2014/main" id="{B84F6B2E-399B-F285-6717-6B17C0C1B8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22B42D3-70D7-E136-6A89-287B72193113}"/>
              </a:ext>
            </a:extLst>
          </p:cNvPr>
          <p:cNvSpPr>
            <a:spLocks noGrp="1"/>
          </p:cNvSpPr>
          <p:nvPr>
            <p:ph type="sldNum" sz="quarter" idx="12"/>
          </p:nvPr>
        </p:nvSpPr>
        <p:spPr>
          <a:xfrm>
            <a:off x="8610600" y="6356350"/>
            <a:ext cx="2743200" cy="365125"/>
          </a:xfrm>
          <a:prstGeom prst="rect">
            <a:avLst/>
          </a:prstGeom>
        </p:spPr>
        <p:txBody>
          <a:bodyPr/>
          <a:lstStyle/>
          <a:p>
            <a:fld id="{763F791B-B38A-4BB6-8AE1-5E49E6BF5FBD}" type="slidenum">
              <a:rPr lang="en-US" smtClean="0"/>
              <a:t>‹#›</a:t>
            </a:fld>
            <a:endParaRPr lang="en-US"/>
          </a:p>
        </p:txBody>
      </p:sp>
    </p:spTree>
    <p:extLst>
      <p:ext uri="{BB962C8B-B14F-4D97-AF65-F5344CB8AC3E}">
        <p14:creationId xmlns:p14="http://schemas.microsoft.com/office/powerpoint/2010/main" val="2248795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7D97A-E0AF-6BFD-8A6D-4FEF0932BD9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0F084C8-E8E3-3D29-296A-27F8FCD8DE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BC404A-FF76-FBB6-3B5D-5758F801DB2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ED1F55-793D-9080-2CCC-326DA560C39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C88E2A-4742-783A-0B63-BA8643B7FC6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F0241E-3D54-740E-9D04-7A869FCA226F}"/>
              </a:ext>
            </a:extLst>
          </p:cNvPr>
          <p:cNvSpPr>
            <a:spLocks noGrp="1"/>
          </p:cNvSpPr>
          <p:nvPr>
            <p:ph type="dt" sz="half" idx="10"/>
          </p:nvPr>
        </p:nvSpPr>
        <p:spPr>
          <a:xfrm>
            <a:off x="838200" y="6356350"/>
            <a:ext cx="2743200" cy="365125"/>
          </a:xfrm>
          <a:prstGeom prst="rect">
            <a:avLst/>
          </a:prstGeom>
        </p:spPr>
        <p:txBody>
          <a:bodyPr/>
          <a:lstStyle/>
          <a:p>
            <a:fld id="{000611A4-6032-424D-875B-3EBCCE999F4B}" type="datetimeFigureOut">
              <a:rPr lang="en-US" smtClean="0"/>
              <a:t>8/1/2023</a:t>
            </a:fld>
            <a:endParaRPr lang="en-US"/>
          </a:p>
        </p:txBody>
      </p:sp>
      <p:sp>
        <p:nvSpPr>
          <p:cNvPr id="8" name="Footer Placeholder 7">
            <a:extLst>
              <a:ext uri="{FF2B5EF4-FFF2-40B4-BE49-F238E27FC236}">
                <a16:creationId xmlns:a16="http://schemas.microsoft.com/office/drawing/2014/main" id="{950CC73F-9E1C-D589-E2C9-CB0072BD15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9322DBF-EC44-D06E-4358-4234ECE12D4F}"/>
              </a:ext>
            </a:extLst>
          </p:cNvPr>
          <p:cNvSpPr>
            <a:spLocks noGrp="1"/>
          </p:cNvSpPr>
          <p:nvPr>
            <p:ph type="sldNum" sz="quarter" idx="12"/>
          </p:nvPr>
        </p:nvSpPr>
        <p:spPr>
          <a:xfrm>
            <a:off x="8610600" y="6356350"/>
            <a:ext cx="2743200" cy="365125"/>
          </a:xfrm>
          <a:prstGeom prst="rect">
            <a:avLst/>
          </a:prstGeom>
        </p:spPr>
        <p:txBody>
          <a:bodyPr/>
          <a:lstStyle/>
          <a:p>
            <a:fld id="{763F791B-B38A-4BB6-8AE1-5E49E6BF5FBD}" type="slidenum">
              <a:rPr lang="en-US" smtClean="0"/>
              <a:t>‹#›</a:t>
            </a:fld>
            <a:endParaRPr lang="en-US"/>
          </a:p>
        </p:txBody>
      </p:sp>
    </p:spTree>
    <p:extLst>
      <p:ext uri="{BB962C8B-B14F-4D97-AF65-F5344CB8AC3E}">
        <p14:creationId xmlns:p14="http://schemas.microsoft.com/office/powerpoint/2010/main" val="1512323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E0442-6B49-A5DB-47FA-24F0934C9E7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43B82E8-77D5-154F-0227-C02BA9D9F317}"/>
              </a:ext>
            </a:extLst>
          </p:cNvPr>
          <p:cNvSpPr>
            <a:spLocks noGrp="1"/>
          </p:cNvSpPr>
          <p:nvPr>
            <p:ph type="dt" sz="half" idx="10"/>
          </p:nvPr>
        </p:nvSpPr>
        <p:spPr>
          <a:xfrm>
            <a:off x="838200" y="6356350"/>
            <a:ext cx="2743200" cy="365125"/>
          </a:xfrm>
          <a:prstGeom prst="rect">
            <a:avLst/>
          </a:prstGeom>
        </p:spPr>
        <p:txBody>
          <a:bodyPr/>
          <a:lstStyle/>
          <a:p>
            <a:fld id="{000611A4-6032-424D-875B-3EBCCE999F4B}" type="datetimeFigureOut">
              <a:rPr lang="en-US" smtClean="0"/>
              <a:t>8/1/2023</a:t>
            </a:fld>
            <a:endParaRPr lang="en-US"/>
          </a:p>
        </p:txBody>
      </p:sp>
      <p:sp>
        <p:nvSpPr>
          <p:cNvPr id="4" name="Footer Placeholder 3">
            <a:extLst>
              <a:ext uri="{FF2B5EF4-FFF2-40B4-BE49-F238E27FC236}">
                <a16:creationId xmlns:a16="http://schemas.microsoft.com/office/drawing/2014/main" id="{B6B38C70-C8E4-F62C-0BBC-5CC69C1F8F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0298AC6-ABA0-4AEB-161C-87497346F814}"/>
              </a:ext>
            </a:extLst>
          </p:cNvPr>
          <p:cNvSpPr>
            <a:spLocks noGrp="1"/>
          </p:cNvSpPr>
          <p:nvPr>
            <p:ph type="sldNum" sz="quarter" idx="12"/>
          </p:nvPr>
        </p:nvSpPr>
        <p:spPr>
          <a:xfrm>
            <a:off x="8610600" y="6356350"/>
            <a:ext cx="2743200" cy="365125"/>
          </a:xfrm>
          <a:prstGeom prst="rect">
            <a:avLst/>
          </a:prstGeom>
        </p:spPr>
        <p:txBody>
          <a:bodyPr/>
          <a:lstStyle/>
          <a:p>
            <a:fld id="{763F791B-B38A-4BB6-8AE1-5E49E6BF5FBD}" type="slidenum">
              <a:rPr lang="en-US" smtClean="0"/>
              <a:t>‹#›</a:t>
            </a:fld>
            <a:endParaRPr lang="en-US"/>
          </a:p>
        </p:txBody>
      </p:sp>
    </p:spTree>
    <p:extLst>
      <p:ext uri="{BB962C8B-B14F-4D97-AF65-F5344CB8AC3E}">
        <p14:creationId xmlns:p14="http://schemas.microsoft.com/office/powerpoint/2010/main" val="29050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7EF424-C5B1-CCB9-E5E1-CBFFF2562127}"/>
              </a:ext>
            </a:extLst>
          </p:cNvPr>
          <p:cNvSpPr>
            <a:spLocks noGrp="1"/>
          </p:cNvSpPr>
          <p:nvPr>
            <p:ph type="dt" sz="half" idx="10"/>
          </p:nvPr>
        </p:nvSpPr>
        <p:spPr>
          <a:xfrm>
            <a:off x="838200" y="6356350"/>
            <a:ext cx="2743200" cy="365125"/>
          </a:xfrm>
          <a:prstGeom prst="rect">
            <a:avLst/>
          </a:prstGeom>
        </p:spPr>
        <p:txBody>
          <a:bodyPr/>
          <a:lstStyle/>
          <a:p>
            <a:fld id="{000611A4-6032-424D-875B-3EBCCE999F4B}" type="datetimeFigureOut">
              <a:rPr lang="en-US" smtClean="0"/>
              <a:t>8/1/2023</a:t>
            </a:fld>
            <a:endParaRPr lang="en-US"/>
          </a:p>
        </p:txBody>
      </p:sp>
      <p:sp>
        <p:nvSpPr>
          <p:cNvPr id="3" name="Footer Placeholder 2">
            <a:extLst>
              <a:ext uri="{FF2B5EF4-FFF2-40B4-BE49-F238E27FC236}">
                <a16:creationId xmlns:a16="http://schemas.microsoft.com/office/drawing/2014/main" id="{D9D4707D-2C33-9B08-6377-5133805D6F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F52CCB9-0726-6F53-8DD4-DACCE6125C7D}"/>
              </a:ext>
            </a:extLst>
          </p:cNvPr>
          <p:cNvSpPr>
            <a:spLocks noGrp="1"/>
          </p:cNvSpPr>
          <p:nvPr>
            <p:ph type="sldNum" sz="quarter" idx="12"/>
          </p:nvPr>
        </p:nvSpPr>
        <p:spPr>
          <a:xfrm>
            <a:off x="8610600" y="6356350"/>
            <a:ext cx="2743200" cy="365125"/>
          </a:xfrm>
          <a:prstGeom prst="rect">
            <a:avLst/>
          </a:prstGeom>
        </p:spPr>
        <p:txBody>
          <a:bodyPr/>
          <a:lstStyle/>
          <a:p>
            <a:fld id="{763F791B-B38A-4BB6-8AE1-5E49E6BF5FBD}" type="slidenum">
              <a:rPr lang="en-US" smtClean="0"/>
              <a:t>‹#›</a:t>
            </a:fld>
            <a:endParaRPr lang="en-US"/>
          </a:p>
        </p:txBody>
      </p:sp>
    </p:spTree>
    <p:extLst>
      <p:ext uri="{BB962C8B-B14F-4D97-AF65-F5344CB8AC3E}">
        <p14:creationId xmlns:p14="http://schemas.microsoft.com/office/powerpoint/2010/main" val="3977651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0957A-B84B-E103-1268-CA87C33762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20F9B3-2F24-0E61-580F-ECB32A5E8B3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48E583-450F-74CC-6399-660001EC86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4B8E7B-4864-27CE-5407-3B8F4E831F76}"/>
              </a:ext>
            </a:extLst>
          </p:cNvPr>
          <p:cNvSpPr>
            <a:spLocks noGrp="1"/>
          </p:cNvSpPr>
          <p:nvPr>
            <p:ph type="dt" sz="half" idx="10"/>
          </p:nvPr>
        </p:nvSpPr>
        <p:spPr>
          <a:xfrm>
            <a:off x="838200" y="6356350"/>
            <a:ext cx="2743200" cy="365125"/>
          </a:xfrm>
          <a:prstGeom prst="rect">
            <a:avLst/>
          </a:prstGeom>
        </p:spPr>
        <p:txBody>
          <a:bodyPr/>
          <a:lstStyle/>
          <a:p>
            <a:fld id="{000611A4-6032-424D-875B-3EBCCE999F4B}" type="datetimeFigureOut">
              <a:rPr lang="en-US" smtClean="0"/>
              <a:t>8/1/2023</a:t>
            </a:fld>
            <a:endParaRPr lang="en-US"/>
          </a:p>
        </p:txBody>
      </p:sp>
      <p:sp>
        <p:nvSpPr>
          <p:cNvPr id="6" name="Footer Placeholder 5">
            <a:extLst>
              <a:ext uri="{FF2B5EF4-FFF2-40B4-BE49-F238E27FC236}">
                <a16:creationId xmlns:a16="http://schemas.microsoft.com/office/drawing/2014/main" id="{0DE48648-6BC7-2CD9-8BB8-62BC813ADE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81A9C63-27D8-BB1D-B231-3D3D693E84B9}"/>
              </a:ext>
            </a:extLst>
          </p:cNvPr>
          <p:cNvSpPr>
            <a:spLocks noGrp="1"/>
          </p:cNvSpPr>
          <p:nvPr>
            <p:ph type="sldNum" sz="quarter" idx="12"/>
          </p:nvPr>
        </p:nvSpPr>
        <p:spPr>
          <a:xfrm>
            <a:off x="8610600" y="6356350"/>
            <a:ext cx="2743200" cy="365125"/>
          </a:xfrm>
          <a:prstGeom prst="rect">
            <a:avLst/>
          </a:prstGeom>
        </p:spPr>
        <p:txBody>
          <a:bodyPr/>
          <a:lstStyle/>
          <a:p>
            <a:fld id="{763F791B-B38A-4BB6-8AE1-5E49E6BF5FBD}" type="slidenum">
              <a:rPr lang="en-US" smtClean="0"/>
              <a:t>‹#›</a:t>
            </a:fld>
            <a:endParaRPr lang="en-US"/>
          </a:p>
        </p:txBody>
      </p:sp>
    </p:spTree>
    <p:extLst>
      <p:ext uri="{BB962C8B-B14F-4D97-AF65-F5344CB8AC3E}">
        <p14:creationId xmlns:p14="http://schemas.microsoft.com/office/powerpoint/2010/main" val="17699288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E9B9-C034-9CF7-F8FD-9DB96C8FD30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14A837-3AEA-7AD0-2689-ABA20310302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6FCC0B-0CA3-D77F-CB42-C57EF526DCC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6A5F2A-2FFF-A06E-5BE5-5E4CE8356599}"/>
              </a:ext>
            </a:extLst>
          </p:cNvPr>
          <p:cNvSpPr>
            <a:spLocks noGrp="1"/>
          </p:cNvSpPr>
          <p:nvPr>
            <p:ph type="dt" sz="half" idx="10"/>
          </p:nvPr>
        </p:nvSpPr>
        <p:spPr>
          <a:xfrm>
            <a:off x="838200" y="6356350"/>
            <a:ext cx="2743200" cy="365125"/>
          </a:xfrm>
          <a:prstGeom prst="rect">
            <a:avLst/>
          </a:prstGeom>
        </p:spPr>
        <p:txBody>
          <a:bodyPr/>
          <a:lstStyle/>
          <a:p>
            <a:fld id="{000611A4-6032-424D-875B-3EBCCE999F4B}" type="datetimeFigureOut">
              <a:rPr lang="en-US" smtClean="0"/>
              <a:t>8/1/2023</a:t>
            </a:fld>
            <a:endParaRPr lang="en-US"/>
          </a:p>
        </p:txBody>
      </p:sp>
      <p:sp>
        <p:nvSpPr>
          <p:cNvPr id="6" name="Footer Placeholder 5">
            <a:extLst>
              <a:ext uri="{FF2B5EF4-FFF2-40B4-BE49-F238E27FC236}">
                <a16:creationId xmlns:a16="http://schemas.microsoft.com/office/drawing/2014/main" id="{AD2DC4AC-9692-BFC8-9F9E-5018394136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54B461-F377-C276-8DB3-5A65AADD6DC6}"/>
              </a:ext>
            </a:extLst>
          </p:cNvPr>
          <p:cNvSpPr>
            <a:spLocks noGrp="1"/>
          </p:cNvSpPr>
          <p:nvPr>
            <p:ph type="sldNum" sz="quarter" idx="12"/>
          </p:nvPr>
        </p:nvSpPr>
        <p:spPr>
          <a:xfrm>
            <a:off x="8610600" y="6356350"/>
            <a:ext cx="2743200" cy="365125"/>
          </a:xfrm>
          <a:prstGeom prst="rect">
            <a:avLst/>
          </a:prstGeom>
        </p:spPr>
        <p:txBody>
          <a:bodyPr/>
          <a:lstStyle/>
          <a:p>
            <a:fld id="{763F791B-B38A-4BB6-8AE1-5E49E6BF5FBD}" type="slidenum">
              <a:rPr lang="en-US" smtClean="0"/>
              <a:t>‹#›</a:t>
            </a:fld>
            <a:endParaRPr lang="en-US"/>
          </a:p>
        </p:txBody>
      </p:sp>
    </p:spTree>
    <p:extLst>
      <p:ext uri="{BB962C8B-B14F-4D97-AF65-F5344CB8AC3E}">
        <p14:creationId xmlns:p14="http://schemas.microsoft.com/office/powerpoint/2010/main" val="24259238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85265-B2B3-D556-3F8A-E6E26E0E28C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35F7C7-17FD-AA5E-48AE-4BB939BC29C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974D2D-4957-3E71-FBA2-28EF9BF076D2}"/>
              </a:ext>
            </a:extLst>
          </p:cNvPr>
          <p:cNvSpPr>
            <a:spLocks noGrp="1"/>
          </p:cNvSpPr>
          <p:nvPr>
            <p:ph type="dt" sz="half" idx="10"/>
          </p:nvPr>
        </p:nvSpPr>
        <p:spPr>
          <a:xfrm>
            <a:off x="838200" y="6356350"/>
            <a:ext cx="2743200" cy="365125"/>
          </a:xfrm>
          <a:prstGeom prst="rect">
            <a:avLst/>
          </a:prstGeom>
        </p:spPr>
        <p:txBody>
          <a:bodyPr/>
          <a:lstStyle/>
          <a:p>
            <a:fld id="{000611A4-6032-424D-875B-3EBCCE999F4B}" type="datetimeFigureOut">
              <a:rPr lang="en-US" smtClean="0"/>
              <a:t>8/1/2023</a:t>
            </a:fld>
            <a:endParaRPr lang="en-US"/>
          </a:p>
        </p:txBody>
      </p:sp>
      <p:sp>
        <p:nvSpPr>
          <p:cNvPr id="5" name="Footer Placeholder 4">
            <a:extLst>
              <a:ext uri="{FF2B5EF4-FFF2-40B4-BE49-F238E27FC236}">
                <a16:creationId xmlns:a16="http://schemas.microsoft.com/office/drawing/2014/main" id="{AF0F18DC-A646-0ABF-C8B3-2FF566662F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A1145E2-4CAE-BB5D-25B1-7ADFE7D8FDD9}"/>
              </a:ext>
            </a:extLst>
          </p:cNvPr>
          <p:cNvSpPr>
            <a:spLocks noGrp="1"/>
          </p:cNvSpPr>
          <p:nvPr>
            <p:ph type="sldNum" sz="quarter" idx="12"/>
          </p:nvPr>
        </p:nvSpPr>
        <p:spPr>
          <a:xfrm>
            <a:off x="8610600" y="6356350"/>
            <a:ext cx="2743200" cy="365125"/>
          </a:xfrm>
          <a:prstGeom prst="rect">
            <a:avLst/>
          </a:prstGeom>
        </p:spPr>
        <p:txBody>
          <a:bodyPr/>
          <a:lstStyle/>
          <a:p>
            <a:fld id="{763F791B-B38A-4BB6-8AE1-5E49E6BF5FBD}" type="slidenum">
              <a:rPr lang="en-US" smtClean="0"/>
              <a:t>‹#›</a:t>
            </a:fld>
            <a:endParaRPr lang="en-US"/>
          </a:p>
        </p:txBody>
      </p:sp>
    </p:spTree>
    <p:extLst>
      <p:ext uri="{BB962C8B-B14F-4D97-AF65-F5344CB8AC3E}">
        <p14:creationId xmlns:p14="http://schemas.microsoft.com/office/powerpoint/2010/main" val="23945749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B2A8E2-1A27-4E75-6B33-294290E8170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5E64D0-40A3-0BD1-6460-735E2D6C0D3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577EF-5F97-ED8C-8702-BF773A817B3A}"/>
              </a:ext>
            </a:extLst>
          </p:cNvPr>
          <p:cNvSpPr>
            <a:spLocks noGrp="1"/>
          </p:cNvSpPr>
          <p:nvPr>
            <p:ph type="dt" sz="half" idx="10"/>
          </p:nvPr>
        </p:nvSpPr>
        <p:spPr>
          <a:xfrm>
            <a:off x="838200" y="6356350"/>
            <a:ext cx="2743200" cy="365125"/>
          </a:xfrm>
          <a:prstGeom prst="rect">
            <a:avLst/>
          </a:prstGeom>
        </p:spPr>
        <p:txBody>
          <a:bodyPr/>
          <a:lstStyle/>
          <a:p>
            <a:fld id="{000611A4-6032-424D-875B-3EBCCE999F4B}" type="datetimeFigureOut">
              <a:rPr lang="en-US" smtClean="0"/>
              <a:t>8/1/2023</a:t>
            </a:fld>
            <a:endParaRPr lang="en-US"/>
          </a:p>
        </p:txBody>
      </p:sp>
      <p:sp>
        <p:nvSpPr>
          <p:cNvPr id="5" name="Footer Placeholder 4">
            <a:extLst>
              <a:ext uri="{FF2B5EF4-FFF2-40B4-BE49-F238E27FC236}">
                <a16:creationId xmlns:a16="http://schemas.microsoft.com/office/drawing/2014/main" id="{441BEF17-B909-2402-4A9C-7F2486BF4A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29339D4-1E7F-7B8B-2E3E-4CC9BC70C445}"/>
              </a:ext>
            </a:extLst>
          </p:cNvPr>
          <p:cNvSpPr>
            <a:spLocks noGrp="1"/>
          </p:cNvSpPr>
          <p:nvPr>
            <p:ph type="sldNum" sz="quarter" idx="12"/>
          </p:nvPr>
        </p:nvSpPr>
        <p:spPr>
          <a:xfrm>
            <a:off x="8610600" y="6356350"/>
            <a:ext cx="2743200" cy="365125"/>
          </a:xfrm>
          <a:prstGeom prst="rect">
            <a:avLst/>
          </a:prstGeom>
        </p:spPr>
        <p:txBody>
          <a:bodyPr/>
          <a:lstStyle/>
          <a:p>
            <a:fld id="{763F791B-B38A-4BB6-8AE1-5E49E6BF5FBD}" type="slidenum">
              <a:rPr lang="en-US" smtClean="0"/>
              <a:t>‹#›</a:t>
            </a:fld>
            <a:endParaRPr lang="en-US"/>
          </a:p>
        </p:txBody>
      </p:sp>
    </p:spTree>
    <p:extLst>
      <p:ext uri="{BB962C8B-B14F-4D97-AF65-F5344CB8AC3E}">
        <p14:creationId xmlns:p14="http://schemas.microsoft.com/office/powerpoint/2010/main" val="14900244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53245C-1C62-11AA-5111-99955EE05F7B}"/>
              </a:ext>
            </a:extLst>
          </p:cNvPr>
          <p:cNvSpPr/>
          <p:nvPr userDrawn="1"/>
        </p:nvSpPr>
        <p:spPr>
          <a:xfrm rot="5400000">
            <a:off x="5919789" y="585789"/>
            <a:ext cx="352425" cy="12192000"/>
          </a:xfrm>
          <a:prstGeom prst="rect">
            <a:avLst/>
          </a:prstGeom>
          <a:solidFill>
            <a:srgbClr val="FCB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15F65BD-BE6F-FD25-C616-92299AD5D62A}"/>
              </a:ext>
            </a:extLst>
          </p:cNvPr>
          <p:cNvSpPr>
            <a:spLocks noChangeAspect="1"/>
          </p:cNvSpPr>
          <p:nvPr userDrawn="1"/>
        </p:nvSpPr>
        <p:spPr>
          <a:xfrm>
            <a:off x="11234673" y="5932407"/>
            <a:ext cx="855451" cy="855451"/>
          </a:xfrm>
          <a:prstGeom prst="ellipse">
            <a:avLst/>
          </a:prstGeom>
          <a:solidFill>
            <a:srgbClr val="FCB33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Lightbulb and pencil with solid fill">
            <a:extLst>
              <a:ext uri="{FF2B5EF4-FFF2-40B4-BE49-F238E27FC236}">
                <a16:creationId xmlns:a16="http://schemas.microsoft.com/office/drawing/2014/main" id="{34ACD996-C2BE-AC42-ACF7-CB392C1089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6351" y="6102187"/>
            <a:ext cx="493732" cy="493732"/>
          </a:xfrm>
          <a:prstGeom prst="rect">
            <a:avLst/>
          </a:prstGeom>
        </p:spPr>
      </p:pic>
      <p:pic>
        <p:nvPicPr>
          <p:cNvPr id="10" name="Graphic 9" descr="Caret Right outline">
            <a:extLst>
              <a:ext uri="{FF2B5EF4-FFF2-40B4-BE49-F238E27FC236}">
                <a16:creationId xmlns:a16="http://schemas.microsoft.com/office/drawing/2014/main" id="{970563C8-1D33-E341-9299-07194F72EB5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5380" y="73495"/>
            <a:ext cx="914400" cy="914400"/>
          </a:xfrm>
          <a:prstGeom prst="rect">
            <a:avLst/>
          </a:prstGeom>
        </p:spPr>
      </p:pic>
      <p:pic>
        <p:nvPicPr>
          <p:cNvPr id="11" name="Picture 10">
            <a:extLst>
              <a:ext uri="{FF2B5EF4-FFF2-40B4-BE49-F238E27FC236}">
                <a16:creationId xmlns:a16="http://schemas.microsoft.com/office/drawing/2014/main" id="{E0A74D4A-A47A-DE28-E908-C5F9205AA27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V="1">
            <a:off x="1409211" y="811045"/>
            <a:ext cx="7417611" cy="60208"/>
          </a:xfrm>
          <a:prstGeom prst="rect">
            <a:avLst/>
          </a:prstGeom>
        </p:spPr>
      </p:pic>
      <p:sp>
        <p:nvSpPr>
          <p:cNvPr id="12" name="Oval 11">
            <a:extLst>
              <a:ext uri="{FF2B5EF4-FFF2-40B4-BE49-F238E27FC236}">
                <a16:creationId xmlns:a16="http://schemas.microsoft.com/office/drawing/2014/main" id="{885E936E-C7E3-6D63-28F9-3D7358AAE9A1}"/>
              </a:ext>
            </a:extLst>
          </p:cNvPr>
          <p:cNvSpPr/>
          <p:nvPr userDrawn="1"/>
        </p:nvSpPr>
        <p:spPr>
          <a:xfrm>
            <a:off x="201389" y="207530"/>
            <a:ext cx="711200" cy="6927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logo&#10;&#10;Description automatically generated">
            <a:extLst>
              <a:ext uri="{FF2B5EF4-FFF2-40B4-BE49-F238E27FC236}">
                <a16:creationId xmlns:a16="http://schemas.microsoft.com/office/drawing/2014/main" id="{8FCA5D78-F72A-7B03-3A47-260789F9EFD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93152" y="279573"/>
            <a:ext cx="319859" cy="548640"/>
          </a:xfrm>
          <a:prstGeom prst="rect">
            <a:avLst/>
          </a:prstGeom>
        </p:spPr>
      </p:pic>
      <p:sp>
        <p:nvSpPr>
          <p:cNvPr id="14" name="Title 13">
            <a:extLst>
              <a:ext uri="{FF2B5EF4-FFF2-40B4-BE49-F238E27FC236}">
                <a16:creationId xmlns:a16="http://schemas.microsoft.com/office/drawing/2014/main" id="{69AAA921-70B4-5776-1B32-A891EE5E719B}"/>
              </a:ext>
            </a:extLst>
          </p:cNvPr>
          <p:cNvSpPr>
            <a:spLocks noGrp="1"/>
          </p:cNvSpPr>
          <p:nvPr>
            <p:ph type="title"/>
          </p:nvPr>
        </p:nvSpPr>
        <p:spPr>
          <a:xfrm>
            <a:off x="1476580" y="351553"/>
            <a:ext cx="6797040" cy="358283"/>
          </a:xfrm>
        </p:spPr>
        <p:txBody>
          <a:bodyPr/>
          <a:lstStyle>
            <a:lvl1pPr>
              <a:defRPr sz="3600" b="0">
                <a:solidFill>
                  <a:srgbClr val="006BB7"/>
                </a:solidFill>
                <a:latin typeface="ScalaSans" panose="02000506050000020003" pitchFamily="2" charset="0"/>
              </a:defRPr>
            </a:lvl1pPr>
          </a:lstStyle>
          <a:p>
            <a:r>
              <a:rPr lang="en-US"/>
              <a:t>Click to edit Master title style</a:t>
            </a:r>
          </a:p>
        </p:txBody>
      </p:sp>
    </p:spTree>
    <p:extLst>
      <p:ext uri="{BB962C8B-B14F-4D97-AF65-F5344CB8AC3E}">
        <p14:creationId xmlns:p14="http://schemas.microsoft.com/office/powerpoint/2010/main" val="1684094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91674F-B5E2-454B-B456-262B43BF6068}"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FC94A-FDC0-4632-89C7-0D8EABDDBE6E}" type="slidenum">
              <a:rPr lang="en-US" smtClean="0"/>
              <a:t>‹#›</a:t>
            </a:fld>
            <a:endParaRPr lang="en-US"/>
          </a:p>
        </p:txBody>
      </p:sp>
    </p:spTree>
    <p:extLst>
      <p:ext uri="{BB962C8B-B14F-4D97-AF65-F5344CB8AC3E}">
        <p14:creationId xmlns:p14="http://schemas.microsoft.com/office/powerpoint/2010/main" val="466935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91674F-B5E2-454B-B456-262B43BF6068}" type="datetimeFigureOut">
              <a:rPr lang="en-US" smtClean="0"/>
              <a:t>8/1/2023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6FC94A-FDC0-4632-89C7-0D8EABDDBE6E}" type="slidenum">
              <a:rPr lang="en-US" smtClean="0"/>
              <a:t>‹#›</a:t>
            </a:fld>
            <a:endParaRPr lang="en-US"/>
          </a:p>
        </p:txBody>
      </p:sp>
    </p:spTree>
    <p:extLst>
      <p:ext uri="{BB962C8B-B14F-4D97-AF65-F5344CB8AC3E}">
        <p14:creationId xmlns:p14="http://schemas.microsoft.com/office/powerpoint/2010/main" val="792464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91674F-B5E2-454B-B456-262B43BF6068}" type="datetimeFigureOut">
              <a:rPr lang="en-US" smtClean="0"/>
              <a:t>8/1/2023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6FC94A-FDC0-4632-89C7-0D8EABDDBE6E}" type="slidenum">
              <a:rPr lang="en-US" smtClean="0"/>
              <a:t>‹#›</a:t>
            </a:fld>
            <a:endParaRPr lang="en-US"/>
          </a:p>
        </p:txBody>
      </p:sp>
    </p:spTree>
    <p:extLst>
      <p:ext uri="{BB962C8B-B14F-4D97-AF65-F5344CB8AC3E}">
        <p14:creationId xmlns:p14="http://schemas.microsoft.com/office/powerpoint/2010/main" val="295808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1674F-B5E2-454B-B456-262B43BF6068}" type="datetimeFigureOut">
              <a:rPr lang="en-US" smtClean="0"/>
              <a:t>8/1/2023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6FC94A-FDC0-4632-89C7-0D8EABDDBE6E}" type="slidenum">
              <a:rPr lang="en-US" smtClean="0"/>
              <a:t>‹#›</a:t>
            </a:fld>
            <a:endParaRPr lang="en-US"/>
          </a:p>
        </p:txBody>
      </p:sp>
    </p:spTree>
    <p:extLst>
      <p:ext uri="{BB962C8B-B14F-4D97-AF65-F5344CB8AC3E}">
        <p14:creationId xmlns:p14="http://schemas.microsoft.com/office/powerpoint/2010/main" val="1398165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91674F-B5E2-454B-B456-262B43BF6068}"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FC94A-FDC0-4632-89C7-0D8EABDDBE6E}" type="slidenum">
              <a:rPr lang="en-US" smtClean="0"/>
              <a:t>‹#›</a:t>
            </a:fld>
            <a:endParaRPr lang="en-US"/>
          </a:p>
        </p:txBody>
      </p:sp>
    </p:spTree>
    <p:extLst>
      <p:ext uri="{BB962C8B-B14F-4D97-AF65-F5344CB8AC3E}">
        <p14:creationId xmlns:p14="http://schemas.microsoft.com/office/powerpoint/2010/main" val="416044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91674F-B5E2-454B-B456-262B43BF6068}"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FC94A-FDC0-4632-89C7-0D8EABDDBE6E}" type="slidenum">
              <a:rPr lang="en-US" smtClean="0"/>
              <a:t>‹#›</a:t>
            </a:fld>
            <a:endParaRPr lang="en-US"/>
          </a:p>
        </p:txBody>
      </p:sp>
    </p:spTree>
    <p:extLst>
      <p:ext uri="{BB962C8B-B14F-4D97-AF65-F5344CB8AC3E}">
        <p14:creationId xmlns:p14="http://schemas.microsoft.com/office/powerpoint/2010/main" val="870780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90151699-AFB9-78F7-FFA0-EA89D4001250}"/>
              </a:ext>
            </a:extLst>
          </p:cNvPr>
          <p:cNvSpPr/>
          <p:nvPr userDrawn="1"/>
        </p:nvSpPr>
        <p:spPr>
          <a:xfrm rot="5400000">
            <a:off x="5919873" y="587185"/>
            <a:ext cx="352252" cy="12186011"/>
          </a:xfrm>
          <a:prstGeom prst="rect">
            <a:avLst/>
          </a:prstGeom>
          <a:solidFill>
            <a:srgbClr val="1A9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394" rtl="0" eaLnBrk="1" fontAlgn="auto" latinLnBrk="0" hangingPunct="1">
              <a:lnSpc>
                <a:spcPct val="100000"/>
              </a:lnSpc>
              <a:spcBef>
                <a:spcPts val="0"/>
              </a:spcBef>
              <a:spcAft>
                <a:spcPts val="0"/>
              </a:spcAft>
              <a:buClrTx/>
              <a:buSzTx/>
              <a:buFontTx/>
              <a:buNone/>
              <a:tabLst/>
              <a:defRPr/>
            </a:pPr>
            <a:endParaRPr kumimoji="0" lang="en-US" sz="1349" b="0" i="0" u="none" strike="noStrike" kern="1200" cap="none" spc="0" normalizeH="0" baseline="0" noProof="0">
              <a:ln>
                <a:noFill/>
              </a:ln>
              <a:solidFill>
                <a:prstClr val="white"/>
              </a:solidFill>
              <a:effectLst/>
              <a:uLnTx/>
              <a:uFillTx/>
              <a:latin typeface="Calibri" panose="020F0502020204030204"/>
              <a:ea typeface="+mn-ea"/>
              <a:cs typeface="+mn-cs"/>
              <a:sym typeface="Calibri"/>
            </a:endParaRPr>
          </a:p>
        </p:txBody>
      </p:sp>
      <p:sp>
        <p:nvSpPr>
          <p:cNvPr id="8" name="Oval 7">
            <a:extLst>
              <a:ext uri="{FF2B5EF4-FFF2-40B4-BE49-F238E27FC236}">
                <a16:creationId xmlns:a16="http://schemas.microsoft.com/office/drawing/2014/main" id="{9C88D73E-6F5A-25C8-D03E-CE30DD43E1FF}"/>
              </a:ext>
            </a:extLst>
          </p:cNvPr>
          <p:cNvSpPr>
            <a:spLocks noChangeAspect="1"/>
          </p:cNvSpPr>
          <p:nvPr userDrawn="1"/>
        </p:nvSpPr>
        <p:spPr>
          <a:xfrm>
            <a:off x="10821787" y="5902139"/>
            <a:ext cx="859115" cy="859114"/>
          </a:xfrm>
          <a:prstGeom prst="ellipse">
            <a:avLst/>
          </a:prstGeom>
          <a:solidFill>
            <a:srgbClr val="1A95C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394" rtl="0" eaLnBrk="1" fontAlgn="auto" latinLnBrk="0" hangingPunct="1">
              <a:lnSpc>
                <a:spcPct val="100000"/>
              </a:lnSpc>
              <a:spcBef>
                <a:spcPts val="0"/>
              </a:spcBef>
              <a:spcAft>
                <a:spcPts val="0"/>
              </a:spcAft>
              <a:buClrTx/>
              <a:buSzTx/>
              <a:buFontTx/>
              <a:buNone/>
              <a:tabLst/>
              <a:defRPr/>
            </a:pPr>
            <a:endParaRPr kumimoji="0" lang="en-US" sz="1349" b="0" i="0" u="none" strike="noStrike" kern="1200" cap="none" spc="0" normalizeH="0" baseline="0" noProof="0">
              <a:ln>
                <a:noFill/>
              </a:ln>
              <a:solidFill>
                <a:prstClr val="white"/>
              </a:solidFill>
              <a:effectLst/>
              <a:uLnTx/>
              <a:uFillTx/>
              <a:latin typeface="Calibri" panose="020F0502020204030204"/>
              <a:ea typeface="+mn-ea"/>
              <a:cs typeface="+mn-cs"/>
              <a:sym typeface="Calibri"/>
            </a:endParaRPr>
          </a:p>
        </p:txBody>
      </p:sp>
      <p:pic>
        <p:nvPicPr>
          <p:cNvPr id="9" name="Graphic 8" descr="Care outline">
            <a:extLst>
              <a:ext uri="{FF2B5EF4-FFF2-40B4-BE49-F238E27FC236}">
                <a16:creationId xmlns:a16="http://schemas.microsoft.com/office/drawing/2014/main" id="{34E65589-27C5-C6E0-96EE-A664E77F80BB}"/>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61296" y="6047287"/>
            <a:ext cx="563661" cy="563661"/>
          </a:xfrm>
          <a:prstGeom prst="rect">
            <a:avLst/>
          </a:prstGeom>
        </p:spPr>
      </p:pic>
      <p:sp>
        <p:nvSpPr>
          <p:cNvPr id="10" name="Oval 9">
            <a:extLst>
              <a:ext uri="{FF2B5EF4-FFF2-40B4-BE49-F238E27FC236}">
                <a16:creationId xmlns:a16="http://schemas.microsoft.com/office/drawing/2014/main" id="{499107A8-772A-DCBA-2BC2-3D8CF0439C35}"/>
              </a:ext>
            </a:extLst>
          </p:cNvPr>
          <p:cNvSpPr/>
          <p:nvPr userDrawn="1"/>
        </p:nvSpPr>
        <p:spPr>
          <a:xfrm>
            <a:off x="415223" y="5701094"/>
            <a:ext cx="710851" cy="69238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394" rtl="0" eaLnBrk="1" fontAlgn="auto" latinLnBrk="0" hangingPunct="1">
              <a:lnSpc>
                <a:spcPct val="100000"/>
              </a:lnSpc>
              <a:spcBef>
                <a:spcPts val="0"/>
              </a:spcBef>
              <a:spcAft>
                <a:spcPts val="0"/>
              </a:spcAft>
              <a:buClrTx/>
              <a:buSzTx/>
              <a:buFontTx/>
              <a:buNone/>
              <a:tabLst/>
              <a:defRPr/>
            </a:pPr>
            <a:endParaRPr kumimoji="0" lang="en-US" sz="1349" b="0" i="0" u="none" strike="noStrike" kern="1200" cap="none" spc="0" normalizeH="0" baseline="0" noProof="0">
              <a:ln>
                <a:noFill/>
              </a:ln>
              <a:solidFill>
                <a:prstClr val="white"/>
              </a:solidFill>
              <a:effectLst/>
              <a:uLnTx/>
              <a:uFillTx/>
              <a:latin typeface="Calibri" panose="020F0502020204030204"/>
              <a:ea typeface="+mn-ea"/>
              <a:cs typeface="+mn-cs"/>
              <a:sym typeface="Calibri"/>
            </a:endParaRPr>
          </a:p>
        </p:txBody>
      </p:sp>
      <p:pic>
        <p:nvPicPr>
          <p:cNvPr id="11" name="Picture 10" descr="A picture containing logo&#10;&#10;Description automatically generated">
            <a:extLst>
              <a:ext uri="{FF2B5EF4-FFF2-40B4-BE49-F238E27FC236}">
                <a16:creationId xmlns:a16="http://schemas.microsoft.com/office/drawing/2014/main" id="{E988196C-A3AC-6EF5-3ECE-3029AD03CE3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06891" y="5773099"/>
            <a:ext cx="319703" cy="548370"/>
          </a:xfrm>
          <a:prstGeom prst="rect">
            <a:avLst/>
          </a:prstGeom>
        </p:spPr>
      </p:pic>
    </p:spTree>
    <p:extLst>
      <p:ext uri="{BB962C8B-B14F-4D97-AF65-F5344CB8AC3E}">
        <p14:creationId xmlns:p14="http://schemas.microsoft.com/office/powerpoint/2010/main" val="24886873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4107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1253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weareteachers.com/teachers-help-childhood-trauma/"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www.understood.org/en/articles/what-is-trauma-informed-teaching?utm_source=google&amp;utm_medium=cpc&amp;utm_term=students+with+trauma&amp;utm_campaign=EN_Trauma+Informed+Teaching_EJ&amp;gclid=CjwKCAjwt52mBhB5EiwA05YKo-PuGkQ4gM-Ld7wmze5nBD9uV0UoHr6v2hLAJXpFFDBK0JdNIBiwFRoC5GwQAvD_BwE&amp;gclsrc=aw.ds"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hyperlink" Target="https://www.ncbi.nlm.nih.gov/pmc/articles/PMC8248342/" TargetMode="External"/><Relationship Id="rId13" Type="http://schemas.openxmlformats.org/officeDocument/2006/relationships/hyperlink" Target="https://www.connecticutchildrens.org/coronavirus/resilience-is-mindfulness-calming-exercises-for-kids/" TargetMode="External"/><Relationship Id="rId3" Type="http://schemas.openxmlformats.org/officeDocument/2006/relationships/hyperlink" Target="https://ventana.fl.unc.edu.ar/files/movement-the-brain.pdf" TargetMode="External"/><Relationship Id="rId7" Type="http://schemas.openxmlformats.org/officeDocument/2006/relationships/hyperlink" Target="https://traumasensitiveschools.org/trauma-and-learning/the-problem-impact/" TargetMode="External"/><Relationship Id="rId12" Type="http://schemas.openxmlformats.org/officeDocument/2006/relationships/hyperlink" Target="https://www.savethechildren.org/us/charity-stories/easy-at-home-relaxation-activities-to-help-calm-kids#:~:text=This%20is%20a%20simple%20relaxation,you%20blow%20out%20the%20candle" TargetMode="External"/><Relationship Id="rId2" Type="http://schemas.openxmlformats.org/officeDocument/2006/relationships/hyperlink" Target="https://www.visionpsychology.com/neuroscience-of-the-impact-of-trauma-on-the-developing-brain/" TargetMode="External"/><Relationship Id="rId1" Type="http://schemas.openxmlformats.org/officeDocument/2006/relationships/slideLayout" Target="../slideLayouts/slideLayout2.xml"/><Relationship Id="rId6" Type="http://schemas.openxmlformats.org/officeDocument/2006/relationships/hyperlink" Target="https://childmind.org/article/how-trauma-affects-kids-school/" TargetMode="External"/><Relationship Id="rId11" Type="http://schemas.openxmlformats.org/officeDocument/2006/relationships/hyperlink" Target="https://www.helpguide.org/articles/stress/relaxation-techniques-for-stress-relief.htm" TargetMode="External"/><Relationship Id="rId5" Type="http://schemas.openxmlformats.org/officeDocument/2006/relationships/hyperlink" Target="https://www.ncbi.nlm.nih.gov/pmc/articles/PMC3181836/" TargetMode="External"/><Relationship Id="rId10" Type="http://schemas.openxmlformats.org/officeDocument/2006/relationships/hyperlink" Target="https://www.helpguide.org/articles/ptsd-trauma/helping-children-cope-with-traumatic-stress.htm" TargetMode="External"/><Relationship Id="rId4" Type="http://schemas.openxmlformats.org/officeDocument/2006/relationships/hyperlink" Target="https://www.iberdrola.com/talent/what-is-neuroeducation" TargetMode="External"/><Relationship Id="rId9" Type="http://schemas.openxmlformats.org/officeDocument/2006/relationships/hyperlink" Target="https://turnaroundusa.org/what-is-co-regulation-and-what-does-it-look-like-in-the-classro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FC4A61-BD62-3F0D-6564-850F4D8DE1B1}"/>
              </a:ext>
            </a:extLst>
          </p:cNvPr>
          <p:cNvPicPr>
            <a:picLocks noChangeAspect="1"/>
          </p:cNvPicPr>
          <p:nvPr/>
        </p:nvPicPr>
        <p:blipFill>
          <a:blip r:embed="rId2"/>
          <a:stretch>
            <a:fillRect/>
          </a:stretch>
        </p:blipFill>
        <p:spPr>
          <a:xfrm>
            <a:off x="0" y="0"/>
            <a:ext cx="13125358" cy="6858000"/>
          </a:xfrm>
          <a:prstGeom prst="rect">
            <a:avLst/>
          </a:prstGeom>
        </p:spPr>
      </p:pic>
      <p:sp>
        <p:nvSpPr>
          <p:cNvPr id="4" name="Content Placeholder 2">
            <a:extLst>
              <a:ext uri="{FF2B5EF4-FFF2-40B4-BE49-F238E27FC236}">
                <a16:creationId xmlns:a16="http://schemas.microsoft.com/office/drawing/2014/main" id="{C2BADE8D-5619-3149-CFF6-5A223111A314}"/>
              </a:ext>
            </a:extLst>
          </p:cNvPr>
          <p:cNvSpPr txBox="1">
            <a:spLocks/>
          </p:cNvSpPr>
          <p:nvPr/>
        </p:nvSpPr>
        <p:spPr>
          <a:xfrm>
            <a:off x="5722536" y="1642052"/>
            <a:ext cx="7172848" cy="1121246"/>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1130267">
              <a:spcBef>
                <a:spcPts val="0"/>
              </a:spcBef>
              <a:buFont typeface="Arial" panose="020B0604020202020204" pitchFamily="34" charset="0"/>
              <a:buNone/>
            </a:pPr>
            <a:r>
              <a:rPr lang="en-US" sz="6000" dirty="0">
                <a:solidFill>
                  <a:schemeClr val="bg1"/>
                </a:solidFill>
                <a:latin typeface="Scala Sans" panose="02000503060000020004" pitchFamily="2" charset="0"/>
              </a:rPr>
              <a:t>NEURODIDACTIC</a:t>
            </a:r>
          </a:p>
          <a:p>
            <a:pPr marL="0" indent="0" algn="r" defTabSz="1130267">
              <a:spcBef>
                <a:spcPts val="0"/>
              </a:spcBef>
              <a:buFont typeface="Arial" panose="020B0604020202020204" pitchFamily="34" charset="0"/>
              <a:buNone/>
            </a:pPr>
            <a:r>
              <a:rPr lang="en-US" sz="6000" dirty="0">
                <a:solidFill>
                  <a:schemeClr val="bg1"/>
                </a:solidFill>
                <a:latin typeface="Scala Sans" panose="02000503060000020004" pitchFamily="2" charset="0"/>
              </a:rPr>
              <a:t> ASPECTS OF STRESS AND TRAUMA </a:t>
            </a:r>
          </a:p>
          <a:p>
            <a:pPr algn="r"/>
            <a:endParaRPr lang="LID4096" dirty="0"/>
          </a:p>
        </p:txBody>
      </p:sp>
      <p:sp>
        <p:nvSpPr>
          <p:cNvPr id="5" name="Oval 4">
            <a:extLst>
              <a:ext uri="{FF2B5EF4-FFF2-40B4-BE49-F238E27FC236}">
                <a16:creationId xmlns:a16="http://schemas.microsoft.com/office/drawing/2014/main" id="{6C1C8DC0-1687-F905-5CB0-6723C009DA40}"/>
              </a:ext>
            </a:extLst>
          </p:cNvPr>
          <p:cNvSpPr>
            <a:spLocks noChangeAspect="1"/>
          </p:cNvSpPr>
          <p:nvPr/>
        </p:nvSpPr>
        <p:spPr>
          <a:xfrm>
            <a:off x="11770660" y="5839077"/>
            <a:ext cx="859115" cy="859114"/>
          </a:xfrm>
          <a:prstGeom prst="ellipse">
            <a:avLst/>
          </a:prstGeom>
          <a:solidFill>
            <a:srgbClr val="1A95C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394" rtl="0" eaLnBrk="1" fontAlgn="auto" latinLnBrk="0" hangingPunct="1">
              <a:lnSpc>
                <a:spcPct val="100000"/>
              </a:lnSpc>
              <a:spcBef>
                <a:spcPts val="0"/>
              </a:spcBef>
              <a:spcAft>
                <a:spcPts val="0"/>
              </a:spcAft>
              <a:buClrTx/>
              <a:buSzTx/>
              <a:buFontTx/>
              <a:buNone/>
              <a:tabLst/>
              <a:defRPr/>
            </a:pPr>
            <a:endParaRPr kumimoji="0" lang="en-US" sz="1349" b="0" i="0" u="none" strike="noStrike" kern="1200" cap="none" spc="0" normalizeH="0" baseline="0" noProof="0">
              <a:ln>
                <a:noFill/>
              </a:ln>
              <a:solidFill>
                <a:prstClr val="white"/>
              </a:solidFill>
              <a:effectLst/>
              <a:uLnTx/>
              <a:uFillTx/>
              <a:latin typeface="Calibri" panose="020F0502020204030204"/>
              <a:ea typeface="+mn-ea"/>
              <a:cs typeface="+mn-cs"/>
              <a:sym typeface="Calibri"/>
            </a:endParaRPr>
          </a:p>
        </p:txBody>
      </p:sp>
      <p:pic>
        <p:nvPicPr>
          <p:cNvPr id="6" name="Graphic 5" descr="Care outline">
            <a:extLst>
              <a:ext uri="{FF2B5EF4-FFF2-40B4-BE49-F238E27FC236}">
                <a16:creationId xmlns:a16="http://schemas.microsoft.com/office/drawing/2014/main" id="{2CCA32B0-7B6A-BE6C-B012-6D66B8BB47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10169" y="5984225"/>
            <a:ext cx="563661" cy="563661"/>
          </a:xfrm>
          <a:prstGeom prst="rect">
            <a:avLst/>
          </a:prstGeom>
        </p:spPr>
      </p:pic>
    </p:spTree>
    <p:extLst>
      <p:ext uri="{BB962C8B-B14F-4D97-AF65-F5344CB8AC3E}">
        <p14:creationId xmlns:p14="http://schemas.microsoft.com/office/powerpoint/2010/main" val="687127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15DD441-5E8E-5DA8-0328-1F91619ACC15}"/>
              </a:ext>
            </a:extLst>
          </p:cNvPr>
          <p:cNvPicPr>
            <a:picLocks noGrp="1" noChangeAspect="1"/>
          </p:cNvPicPr>
          <p:nvPr>
            <p:ph idx="1"/>
          </p:nvPr>
        </p:nvPicPr>
        <p:blipFill rotWithShape="1">
          <a:blip r:embed="rId2"/>
          <a:srcRect b="19"/>
          <a:stretch/>
        </p:blipFill>
        <p:spPr>
          <a:xfrm>
            <a:off x="1668025" y="0"/>
            <a:ext cx="8517653" cy="6387060"/>
          </a:xfrm>
          <a:prstGeom prst="rect">
            <a:avLst/>
          </a:prstGeom>
        </p:spPr>
      </p:pic>
    </p:spTree>
    <p:extLst>
      <p:ext uri="{BB962C8B-B14F-4D97-AF65-F5344CB8AC3E}">
        <p14:creationId xmlns:p14="http://schemas.microsoft.com/office/powerpoint/2010/main" val="3658225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9064C3-9660-A14C-7CD9-F1713F46BC71}"/>
              </a:ext>
            </a:extLst>
          </p:cNvPr>
          <p:cNvSpPr txBox="1"/>
          <p:nvPr/>
        </p:nvSpPr>
        <p:spPr>
          <a:xfrm>
            <a:off x="5195454" y="581891"/>
            <a:ext cx="6483927" cy="5416868"/>
          </a:xfrm>
          <a:prstGeom prst="rect">
            <a:avLst/>
          </a:prstGeom>
          <a:noFill/>
        </p:spPr>
        <p:txBody>
          <a:bodyPr wrap="square">
            <a:spAutoFit/>
          </a:bodyPr>
          <a:lstStyle/>
          <a:p>
            <a:pPr marL="342900" indent="-342900" algn="just">
              <a:spcBef>
                <a:spcPts val="600"/>
              </a:spcBef>
              <a:spcAft>
                <a:spcPts val="600"/>
              </a:spcAft>
              <a:buFont typeface="+mj-lt"/>
              <a:buAutoNum type="arabicPeriod"/>
            </a:pPr>
            <a:r>
              <a:rPr lang="en-US" b="1" i="0">
                <a:solidFill>
                  <a:srgbClr val="374151"/>
                </a:solidFill>
                <a:effectLst/>
                <a:latin typeface="Garamond" panose="02020404030301010803" pitchFamily="18" charset="0"/>
              </a:rPr>
              <a:t>Difficulty Focusing</a:t>
            </a:r>
            <a:r>
              <a:rPr lang="en-US" b="0" i="0">
                <a:solidFill>
                  <a:srgbClr val="374151"/>
                </a:solidFill>
                <a:effectLst/>
                <a:latin typeface="Garamond" panose="02020404030301010803" pitchFamily="18" charset="0"/>
              </a:rPr>
              <a:t>: Trauma can lead to problems with attention and memory. Students may seem "spacey", forgetful, or have a hard time staying on task.</a:t>
            </a:r>
          </a:p>
          <a:p>
            <a:pPr marL="342900" indent="-342900" algn="just">
              <a:spcBef>
                <a:spcPts val="600"/>
              </a:spcBef>
              <a:spcAft>
                <a:spcPts val="600"/>
              </a:spcAft>
              <a:buFont typeface="+mj-lt"/>
              <a:buAutoNum type="arabicPeriod"/>
            </a:pPr>
            <a:r>
              <a:rPr lang="en-US" b="1" i="0">
                <a:solidFill>
                  <a:srgbClr val="374151"/>
                </a:solidFill>
                <a:effectLst/>
                <a:latin typeface="Garamond" panose="02020404030301010803" pitchFamily="18" charset="0"/>
              </a:rPr>
              <a:t>Emotional Dysregulation</a:t>
            </a:r>
            <a:r>
              <a:rPr lang="en-US" b="0" i="0">
                <a:solidFill>
                  <a:srgbClr val="374151"/>
                </a:solidFill>
                <a:effectLst/>
                <a:latin typeface="Garamond" panose="02020404030301010803" pitchFamily="18" charset="0"/>
              </a:rPr>
              <a:t>: Traumatized children may have difficulty managing their emotions. They might have intense reactions to small problems, have sudden mood swings, or seem unusually irritable or anxious. This can be disruptive and confusing in a classroom context.</a:t>
            </a:r>
          </a:p>
          <a:p>
            <a:pPr marL="342900" indent="-342900" algn="just">
              <a:spcBef>
                <a:spcPts val="600"/>
              </a:spcBef>
              <a:spcAft>
                <a:spcPts val="600"/>
              </a:spcAft>
              <a:buFont typeface="+mj-lt"/>
              <a:buAutoNum type="arabicPeriod"/>
            </a:pPr>
            <a:r>
              <a:rPr lang="en-US" b="1" i="0">
                <a:solidFill>
                  <a:srgbClr val="374151"/>
                </a:solidFill>
                <a:effectLst/>
                <a:latin typeface="Garamond" panose="02020404030301010803" pitchFamily="18" charset="0"/>
              </a:rPr>
              <a:t>Social Problems</a:t>
            </a:r>
            <a:r>
              <a:rPr lang="en-US" b="0" i="0">
                <a:solidFill>
                  <a:srgbClr val="374151"/>
                </a:solidFill>
                <a:effectLst/>
                <a:latin typeface="Garamond" panose="02020404030301010803" pitchFamily="18" charset="0"/>
              </a:rPr>
              <a:t>: Trauma can impact a child's ability to form and maintain healthy relationships. They might be socially withdrawn, overly clingy, or have a hard time understanding social cues.</a:t>
            </a:r>
          </a:p>
          <a:p>
            <a:pPr marL="342900" indent="-342900" algn="just">
              <a:spcBef>
                <a:spcPts val="600"/>
              </a:spcBef>
              <a:spcAft>
                <a:spcPts val="600"/>
              </a:spcAft>
              <a:buFont typeface="+mj-lt"/>
              <a:buAutoNum type="arabicPeriod"/>
            </a:pPr>
            <a:r>
              <a:rPr lang="en-US" b="1" i="0">
                <a:solidFill>
                  <a:srgbClr val="374151"/>
                </a:solidFill>
                <a:effectLst/>
                <a:latin typeface="Garamond" panose="02020404030301010803" pitchFamily="18" charset="0"/>
              </a:rPr>
              <a:t>Behavioral Issues</a:t>
            </a:r>
            <a:r>
              <a:rPr lang="en-US" b="0" i="0">
                <a:solidFill>
                  <a:srgbClr val="374151"/>
                </a:solidFill>
                <a:effectLst/>
                <a:latin typeface="Garamond" panose="02020404030301010803" pitchFamily="18" charset="0"/>
              </a:rPr>
              <a:t>: Children dealing with trauma might act out in class, be defiant, or exhibit aggressive behaviors. Alternatively, they may seem overly compliant and withdrawn.</a:t>
            </a:r>
          </a:p>
          <a:p>
            <a:pPr marL="342900" indent="-342900" algn="just">
              <a:spcBef>
                <a:spcPts val="600"/>
              </a:spcBef>
              <a:spcAft>
                <a:spcPts val="600"/>
              </a:spcAft>
              <a:buFont typeface="+mj-lt"/>
              <a:buAutoNum type="arabicPeriod"/>
            </a:pPr>
            <a:r>
              <a:rPr lang="en-US" b="1" i="0">
                <a:solidFill>
                  <a:srgbClr val="374151"/>
                </a:solidFill>
                <a:effectLst/>
                <a:latin typeface="Garamond" panose="02020404030301010803" pitchFamily="18" charset="0"/>
              </a:rPr>
              <a:t>Learning Difficulties</a:t>
            </a:r>
            <a:r>
              <a:rPr lang="en-US" b="0" i="0">
                <a:solidFill>
                  <a:srgbClr val="374151"/>
                </a:solidFill>
                <a:effectLst/>
                <a:latin typeface="Garamond" panose="02020404030301010803" pitchFamily="18" charset="0"/>
              </a:rPr>
              <a:t>: Due to issues with focus, memory, and emotional regulation, trauma can lead to academic struggles, making it harder for a student to keep up with their peers.</a:t>
            </a:r>
          </a:p>
        </p:txBody>
      </p:sp>
      <p:sp>
        <p:nvSpPr>
          <p:cNvPr id="4" name="TextBox 3">
            <a:extLst>
              <a:ext uri="{FF2B5EF4-FFF2-40B4-BE49-F238E27FC236}">
                <a16:creationId xmlns:a16="http://schemas.microsoft.com/office/drawing/2014/main" id="{FF72753A-7DB6-91A2-31E4-6A478825F6C4}"/>
              </a:ext>
            </a:extLst>
          </p:cNvPr>
          <p:cNvSpPr txBox="1"/>
          <p:nvPr/>
        </p:nvSpPr>
        <p:spPr>
          <a:xfrm>
            <a:off x="512619" y="1248113"/>
            <a:ext cx="3665393" cy="3600986"/>
          </a:xfrm>
          <a:prstGeom prst="rect">
            <a:avLst/>
          </a:prstGeom>
          <a:noFill/>
        </p:spPr>
        <p:txBody>
          <a:bodyPr wrap="square">
            <a:spAutoFit/>
          </a:bodyPr>
          <a:lstStyle/>
          <a:p>
            <a:pPr algn="l"/>
            <a:r>
              <a:rPr lang="en-US" sz="2800" b="1" i="0" dirty="0">
                <a:solidFill>
                  <a:srgbClr val="1A95CE"/>
                </a:solidFill>
                <a:effectLst/>
                <a:latin typeface="Scala Sans" panose="02000503060000020004" pitchFamily="2" charset="0"/>
              </a:rPr>
              <a:t>Effects of Trauma on Classroom Behavior:</a:t>
            </a:r>
          </a:p>
          <a:p>
            <a:pPr algn="l"/>
            <a:endParaRPr lang="en-US" sz="1000" b="1" i="0" dirty="0">
              <a:solidFill>
                <a:srgbClr val="1A95CE"/>
              </a:solidFill>
              <a:effectLst/>
              <a:latin typeface="Scala Sans" panose="02000503060000020004" pitchFamily="2"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374151"/>
                </a:solidFill>
                <a:effectLst/>
                <a:uLnTx/>
                <a:uFillTx/>
                <a:latin typeface="Garamond" panose="02020404030301010803" pitchFamily="18" charset="0"/>
              </a:rPr>
              <a:t>Trauma can have significant impacts on a student's behavior in the classroom. This is because traumatic experiences can affect a child's </a:t>
            </a:r>
            <a:r>
              <a:rPr kumimoji="0" lang="en-US" b="1" i="0" u="none" strike="noStrike" kern="1200" cap="none" spc="0" normalizeH="0" baseline="0" noProof="0" dirty="0">
                <a:ln>
                  <a:noFill/>
                </a:ln>
                <a:solidFill>
                  <a:srgbClr val="374151"/>
                </a:solidFill>
                <a:effectLst/>
                <a:uLnTx/>
                <a:uFillTx/>
                <a:latin typeface="Garamond" panose="02020404030301010803" pitchFamily="18" charset="0"/>
              </a:rPr>
              <a:t>ability to self-regulate</a:t>
            </a:r>
            <a:r>
              <a:rPr kumimoji="0" lang="en-US" b="0" i="0" u="none" strike="noStrike" kern="1200" cap="none" spc="0" normalizeH="0" baseline="0" noProof="0" dirty="0">
                <a:ln>
                  <a:noFill/>
                </a:ln>
                <a:solidFill>
                  <a:srgbClr val="374151"/>
                </a:solidFill>
                <a:effectLst/>
                <a:uLnTx/>
                <a:uFillTx/>
                <a:latin typeface="Garamond" panose="02020404030301010803" pitchFamily="18" charset="0"/>
              </a:rPr>
              <a:t>, leading to difficulty </a:t>
            </a:r>
            <a:r>
              <a:rPr kumimoji="0" lang="en-US" b="1" i="0" u="none" strike="noStrike" kern="1200" cap="none" spc="0" normalizeH="0" baseline="0" noProof="0" dirty="0">
                <a:ln>
                  <a:noFill/>
                </a:ln>
                <a:solidFill>
                  <a:srgbClr val="374151"/>
                </a:solidFill>
                <a:effectLst/>
                <a:uLnTx/>
                <a:uFillTx/>
                <a:latin typeface="Garamond" panose="02020404030301010803" pitchFamily="18" charset="0"/>
              </a:rPr>
              <a:t>concentrating</a:t>
            </a:r>
            <a:r>
              <a:rPr kumimoji="0" lang="en-US" b="0" i="0" u="none" strike="noStrike" kern="1200" cap="none" spc="0" normalizeH="0" baseline="0" noProof="0" dirty="0">
                <a:ln>
                  <a:noFill/>
                </a:ln>
                <a:solidFill>
                  <a:srgbClr val="374151"/>
                </a:solidFill>
                <a:effectLst/>
                <a:uLnTx/>
                <a:uFillTx/>
                <a:latin typeface="Garamond" panose="02020404030301010803" pitchFamily="18" charset="0"/>
              </a:rPr>
              <a:t>, and may cause hyperarousal or hypervigilance, all of which can manifest as behavioral issues in a</a:t>
            </a:r>
            <a:r>
              <a:rPr lang="en-US" dirty="0">
                <a:solidFill>
                  <a:srgbClr val="374151"/>
                </a:solidFill>
                <a:latin typeface="Garamond" panose="02020404030301010803" pitchFamily="18" charset="0"/>
              </a:rPr>
              <a:t>n </a:t>
            </a:r>
            <a:r>
              <a:rPr kumimoji="0" lang="en-US" b="0" i="0" u="none" strike="noStrike" kern="1200" cap="none" spc="0" normalizeH="0" baseline="0" noProof="0" dirty="0">
                <a:ln>
                  <a:noFill/>
                </a:ln>
                <a:solidFill>
                  <a:srgbClr val="374151"/>
                </a:solidFill>
                <a:effectLst/>
                <a:uLnTx/>
                <a:uFillTx/>
                <a:latin typeface="Garamond" panose="02020404030301010803" pitchFamily="18" charset="0"/>
              </a:rPr>
              <a:t>educational setting.</a:t>
            </a:r>
          </a:p>
        </p:txBody>
      </p:sp>
    </p:spTree>
    <p:extLst>
      <p:ext uri="{BB962C8B-B14F-4D97-AF65-F5344CB8AC3E}">
        <p14:creationId xmlns:p14="http://schemas.microsoft.com/office/powerpoint/2010/main" val="2963614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5B45A1C2-BDBF-79C8-852F-243061BB3E4E}"/>
              </a:ext>
            </a:extLst>
          </p:cNvPr>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2410691" y="-228600"/>
            <a:ext cx="6928043" cy="6928043"/>
          </a:xfrm>
          <a:prstGeom prst="rect">
            <a:avLst/>
          </a:prstGeom>
        </p:spPr>
      </p:pic>
      <p:sp>
        <p:nvSpPr>
          <p:cNvPr id="2" name="TextBox 1">
            <a:extLst>
              <a:ext uri="{FF2B5EF4-FFF2-40B4-BE49-F238E27FC236}">
                <a16:creationId xmlns:a16="http://schemas.microsoft.com/office/drawing/2014/main" id="{2A8BFD8A-BBD7-ABE2-3053-D4772E6E705E}"/>
              </a:ext>
            </a:extLst>
          </p:cNvPr>
          <p:cNvSpPr txBox="1"/>
          <p:nvPr/>
        </p:nvSpPr>
        <p:spPr>
          <a:xfrm>
            <a:off x="364700" y="940682"/>
            <a:ext cx="2321858" cy="4247317"/>
          </a:xfrm>
          <a:prstGeom prst="rect">
            <a:avLst/>
          </a:prstGeom>
          <a:solidFill>
            <a:srgbClr val="3F9CD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a:latin typeface="Garamond"/>
                <a:ea typeface="Calibri"/>
                <a:cs typeface="Calibri"/>
              </a:rPr>
              <a:t>Safe environment</a:t>
            </a:r>
          </a:p>
          <a:p>
            <a:pPr marL="285750" indent="-285750">
              <a:buFont typeface="Calibri"/>
              <a:buChar char="-"/>
            </a:pPr>
            <a:r>
              <a:rPr lang="en-US">
                <a:latin typeface="Garamond"/>
                <a:ea typeface="Calibri"/>
                <a:cs typeface="Calibri"/>
              </a:rPr>
              <a:t>Supportive relationships</a:t>
            </a:r>
          </a:p>
          <a:p>
            <a:pPr marL="285750" indent="-285750">
              <a:buFont typeface="Calibri"/>
              <a:buChar char="-"/>
            </a:pPr>
            <a:r>
              <a:rPr lang="en-US">
                <a:latin typeface="Garamond"/>
                <a:ea typeface="Calibri"/>
                <a:cs typeface="Calibri"/>
              </a:rPr>
              <a:t>Opportunities to succeed</a:t>
            </a:r>
          </a:p>
          <a:p>
            <a:pPr marL="285750" indent="-285750">
              <a:buFont typeface="Calibri"/>
              <a:buChar char="-"/>
            </a:pPr>
            <a:r>
              <a:rPr lang="en-US">
                <a:latin typeface="Garamond"/>
                <a:ea typeface="Calibri"/>
                <a:cs typeface="Calibri"/>
              </a:rPr>
              <a:t>Self-regulation  and coregulation</a:t>
            </a:r>
          </a:p>
          <a:p>
            <a:pPr marL="285750" indent="-285750">
              <a:buFont typeface="Calibri"/>
              <a:buChar char="-"/>
            </a:pPr>
            <a:r>
              <a:rPr lang="en-US">
                <a:latin typeface="Garamond"/>
                <a:ea typeface="Calibri"/>
                <a:cs typeface="Calibri"/>
              </a:rPr>
              <a:t>Naming feelings and situations to calm the child</a:t>
            </a:r>
          </a:p>
          <a:p>
            <a:pPr marL="285750" indent="-285750">
              <a:buFont typeface="Calibri"/>
              <a:buChar char="-"/>
            </a:pPr>
            <a:r>
              <a:rPr lang="en-US">
                <a:latin typeface="Garamond"/>
                <a:ea typeface="Calibri"/>
                <a:cs typeface="Calibri"/>
              </a:rPr>
              <a:t>Self-respect and self-esteem </a:t>
            </a:r>
          </a:p>
          <a:p>
            <a:endParaRPr lang="en-US">
              <a:ea typeface="Calibri"/>
              <a:cs typeface="Calibri"/>
            </a:endParaRPr>
          </a:p>
          <a:p>
            <a:pPr marL="285750" indent="-285750">
              <a:buFont typeface="Calibri"/>
              <a:buChar char="-"/>
            </a:pPr>
            <a:endParaRPr lang="en-US">
              <a:ea typeface="Calibri"/>
              <a:cs typeface="Calibri"/>
            </a:endParaRPr>
          </a:p>
          <a:p>
            <a:pPr marL="285750" indent="-285750">
              <a:buFont typeface="Calibri"/>
              <a:buChar char="-"/>
            </a:pPr>
            <a:endParaRPr lang="en-US">
              <a:ea typeface="Calibri"/>
              <a:cs typeface="Calibri"/>
            </a:endParaRPr>
          </a:p>
        </p:txBody>
      </p:sp>
    </p:spTree>
    <p:extLst>
      <p:ext uri="{BB962C8B-B14F-4D97-AF65-F5344CB8AC3E}">
        <p14:creationId xmlns:p14="http://schemas.microsoft.com/office/powerpoint/2010/main" val="1840492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F9CD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4E4433-70A8-1496-8C79-4DAB4C1BF696}"/>
              </a:ext>
            </a:extLst>
          </p:cNvPr>
          <p:cNvSpPr txBox="1"/>
          <p:nvPr/>
        </p:nvSpPr>
        <p:spPr>
          <a:xfrm>
            <a:off x="3797998" y="697464"/>
            <a:ext cx="1328438" cy="1015663"/>
          </a:xfrm>
          <a:prstGeom prst="rect">
            <a:avLst/>
          </a:prstGeom>
          <a:noFill/>
        </p:spPr>
        <p:txBody>
          <a:bodyPr wrap="square" rtlCol="0">
            <a:spAutoFit/>
          </a:bodyPr>
          <a:lstStyle/>
          <a:p>
            <a:r>
              <a:rPr lang="en-US" sz="1200">
                <a:hlinkClick r:id="rId2"/>
              </a:rPr>
              <a:t>https://www.weareteachers.com/teachers-help-childhood-trauma/</a:t>
            </a:r>
            <a:r>
              <a:rPr lang="en-US" sz="1200"/>
              <a:t> </a:t>
            </a:r>
            <a:endParaRPr lang="LID4096" sz="1200"/>
          </a:p>
        </p:txBody>
      </p:sp>
      <p:pic>
        <p:nvPicPr>
          <p:cNvPr id="2" name="Picture 1">
            <a:extLst>
              <a:ext uri="{FF2B5EF4-FFF2-40B4-BE49-F238E27FC236}">
                <a16:creationId xmlns:a16="http://schemas.microsoft.com/office/drawing/2014/main" id="{90A8C3B1-8EE6-64CA-4E41-559174AFB55D}"/>
              </a:ext>
            </a:extLst>
          </p:cNvPr>
          <p:cNvPicPr>
            <a:picLocks noChangeAspect="1"/>
          </p:cNvPicPr>
          <p:nvPr/>
        </p:nvPicPr>
        <p:blipFill rotWithShape="1">
          <a:blip r:embed="rId3"/>
          <a:srcRect b="47273"/>
          <a:stretch/>
        </p:blipFill>
        <p:spPr>
          <a:xfrm>
            <a:off x="0" y="-1"/>
            <a:ext cx="5126436" cy="6757574"/>
          </a:xfrm>
          <a:prstGeom prst="rect">
            <a:avLst/>
          </a:prstGeom>
        </p:spPr>
      </p:pic>
      <p:pic>
        <p:nvPicPr>
          <p:cNvPr id="5" name="Picture 4">
            <a:extLst>
              <a:ext uri="{FF2B5EF4-FFF2-40B4-BE49-F238E27FC236}">
                <a16:creationId xmlns:a16="http://schemas.microsoft.com/office/drawing/2014/main" id="{7EDCCDE0-2F1F-916D-7634-DEF75325165F}"/>
              </a:ext>
            </a:extLst>
          </p:cNvPr>
          <p:cNvPicPr>
            <a:picLocks noChangeAspect="1"/>
          </p:cNvPicPr>
          <p:nvPr/>
        </p:nvPicPr>
        <p:blipFill rotWithShape="1">
          <a:blip r:embed="rId3"/>
          <a:srcRect t="52727"/>
          <a:stretch/>
        </p:blipFill>
        <p:spPr>
          <a:xfrm>
            <a:off x="6673249" y="335838"/>
            <a:ext cx="5518751" cy="6522162"/>
          </a:xfrm>
          <a:prstGeom prst="rect">
            <a:avLst/>
          </a:prstGeom>
        </p:spPr>
      </p:pic>
      <p:sp>
        <p:nvSpPr>
          <p:cNvPr id="7" name="TextBox 6">
            <a:extLst>
              <a:ext uri="{FF2B5EF4-FFF2-40B4-BE49-F238E27FC236}">
                <a16:creationId xmlns:a16="http://schemas.microsoft.com/office/drawing/2014/main" id="{01A97778-EF96-17E3-FCBB-BB5B92E6435C}"/>
              </a:ext>
            </a:extLst>
          </p:cNvPr>
          <p:cNvSpPr txBox="1"/>
          <p:nvPr/>
        </p:nvSpPr>
        <p:spPr>
          <a:xfrm>
            <a:off x="5241368" y="197338"/>
            <a:ext cx="6097772" cy="276999"/>
          </a:xfrm>
          <a:prstGeom prst="rect">
            <a:avLst/>
          </a:prstGeom>
          <a:noFill/>
        </p:spPr>
        <p:txBody>
          <a:bodyPr wrap="square">
            <a:spAutoFit/>
          </a:bodyPr>
          <a:lstStyle/>
          <a:p>
            <a:r>
              <a:rPr lang="en-US" sz="1200" i="1">
                <a:solidFill>
                  <a:schemeClr val="bg1">
                    <a:lumMod val="85000"/>
                  </a:schemeClr>
                </a:solidFill>
                <a:latin typeface="Garamond" panose="02020404030301010803" pitchFamily="18" charset="0"/>
                <a:hlinkClick r:id="rId2">
                  <a:extLst>
                    <a:ext uri="{A12FA001-AC4F-418D-AE19-62706E023703}">
                      <ahyp:hlinkClr xmlns:ahyp="http://schemas.microsoft.com/office/drawing/2018/hyperlinkcolor" val="tx"/>
                    </a:ext>
                  </a:extLst>
                </a:hlinkClick>
              </a:rPr>
              <a:t>Source: Trauma Informed Teaching: 10 Things Every Educator Needs To Know (weareteachers.com)</a:t>
            </a:r>
            <a:endParaRPr lang="en-US" sz="1200" i="1">
              <a:solidFill>
                <a:schemeClr val="bg1">
                  <a:lumMod val="85000"/>
                </a:schemeClr>
              </a:solidFill>
              <a:latin typeface="Garamond" panose="02020404030301010803" pitchFamily="18" charset="0"/>
            </a:endParaRPr>
          </a:p>
        </p:txBody>
      </p:sp>
    </p:spTree>
    <p:extLst>
      <p:ext uri="{BB962C8B-B14F-4D97-AF65-F5344CB8AC3E}">
        <p14:creationId xmlns:p14="http://schemas.microsoft.com/office/powerpoint/2010/main" val="3205015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6CB846-A4CA-3D94-81E5-7EA1ED69128B}"/>
              </a:ext>
            </a:extLst>
          </p:cNvPr>
          <p:cNvSpPr txBox="1"/>
          <p:nvPr/>
        </p:nvSpPr>
        <p:spPr>
          <a:xfrm>
            <a:off x="975360" y="377547"/>
            <a:ext cx="10241280" cy="5509200"/>
          </a:xfrm>
          <a:prstGeom prst="rect">
            <a:avLst/>
          </a:prstGeom>
          <a:noFill/>
        </p:spPr>
        <p:txBody>
          <a:bodyPr wrap="square">
            <a:spAutoFit/>
          </a:bodyPr>
          <a:lstStyle/>
          <a:p>
            <a:pPr algn="l"/>
            <a:r>
              <a:rPr lang="en-US" sz="2000" b="0" i="0" dirty="0">
                <a:solidFill>
                  <a:schemeClr val="accent5">
                    <a:lumMod val="75000"/>
                  </a:schemeClr>
                </a:solidFill>
                <a:effectLst/>
                <a:latin typeface="Scala Sans" panose="02000503060000020004"/>
              </a:rPr>
              <a:t>What does trauma-informed teaching look like? Making simple changes to class structure and interactions with students can have a huge impact on those who are experiencing trauma. </a:t>
            </a:r>
          </a:p>
          <a:p>
            <a:pPr algn="l"/>
            <a:endParaRPr lang="en-US" dirty="0">
              <a:solidFill>
                <a:srgbClr val="002938"/>
              </a:solidFill>
              <a:latin typeface="__understoodSans_66603a"/>
            </a:endParaRPr>
          </a:p>
          <a:p>
            <a:pPr algn="l"/>
            <a:r>
              <a:rPr lang="en-US" sz="1400" b="0" i="0" dirty="0">
                <a:solidFill>
                  <a:srgbClr val="002938"/>
                </a:solidFill>
                <a:effectLst/>
                <a:latin typeface="Garamond" panose="02020404030301010803" pitchFamily="18" charset="0"/>
              </a:rPr>
              <a:t>Here are strategies for educators to try:</a:t>
            </a:r>
          </a:p>
          <a:p>
            <a:pPr algn="l"/>
            <a:endParaRPr lang="en-US" sz="1400" b="0" i="0" dirty="0">
              <a:solidFill>
                <a:srgbClr val="002938"/>
              </a:solidFill>
              <a:effectLst/>
              <a:latin typeface="Garamond" panose="02020404030301010803" pitchFamily="18" charset="0"/>
            </a:endParaRPr>
          </a:p>
          <a:p>
            <a:pPr algn="l">
              <a:buFont typeface="Arial" panose="020B0604020202020204" pitchFamily="34" charset="0"/>
              <a:buChar char="•"/>
            </a:pPr>
            <a:r>
              <a:rPr lang="en-US" sz="1400" b="0" i="0" dirty="0">
                <a:solidFill>
                  <a:srgbClr val="002938"/>
                </a:solidFill>
                <a:effectLst/>
                <a:latin typeface="Garamond" panose="02020404030301010803" pitchFamily="18" charset="0"/>
              </a:rPr>
              <a:t>Be mindful of your own emotions. Identifying and managing your feelings is the first step in helping students manage theirs.</a:t>
            </a:r>
          </a:p>
          <a:p>
            <a:pPr algn="l">
              <a:buFont typeface="Arial" panose="020B0604020202020204" pitchFamily="34" charset="0"/>
              <a:buChar char="•"/>
            </a:pPr>
            <a:endParaRPr lang="en-US" sz="1400" b="0" i="0" dirty="0">
              <a:solidFill>
                <a:srgbClr val="002938"/>
              </a:solidFill>
              <a:effectLst/>
              <a:latin typeface="Garamond" panose="02020404030301010803" pitchFamily="18" charset="0"/>
            </a:endParaRPr>
          </a:p>
          <a:p>
            <a:pPr algn="l">
              <a:buFont typeface="Arial" panose="020B0604020202020204" pitchFamily="34" charset="0"/>
              <a:buChar char="•"/>
            </a:pPr>
            <a:r>
              <a:rPr lang="en-US" sz="1400" b="0" i="0" dirty="0">
                <a:solidFill>
                  <a:srgbClr val="002938"/>
                </a:solidFill>
                <a:effectLst/>
                <a:latin typeface="Garamond" panose="02020404030301010803" pitchFamily="18" charset="0"/>
              </a:rPr>
              <a:t>Expect that students will overreact sometimes. Provide the space and time they need to calm down. Let them know this is a normal response to trauma.</a:t>
            </a:r>
          </a:p>
          <a:p>
            <a:pPr algn="l">
              <a:buFont typeface="Arial" panose="020B0604020202020204" pitchFamily="34" charset="0"/>
              <a:buChar char="•"/>
            </a:pPr>
            <a:endParaRPr lang="en-US" sz="1400" b="0" i="0" dirty="0">
              <a:solidFill>
                <a:srgbClr val="002938"/>
              </a:solidFill>
              <a:effectLst/>
              <a:latin typeface="Garamond" panose="02020404030301010803" pitchFamily="18" charset="0"/>
            </a:endParaRPr>
          </a:p>
          <a:p>
            <a:pPr algn="l">
              <a:buFont typeface="Arial" panose="020B0604020202020204" pitchFamily="34" charset="0"/>
              <a:buChar char="•"/>
            </a:pPr>
            <a:r>
              <a:rPr lang="en-US" sz="1400" b="0" i="0" dirty="0">
                <a:solidFill>
                  <a:srgbClr val="002938"/>
                </a:solidFill>
                <a:effectLst/>
                <a:latin typeface="Garamond" panose="02020404030301010803" pitchFamily="18" charset="0"/>
              </a:rPr>
              <a:t>Give students opportunities to talk or write about their experiences. Understanding the reasons behind a student’s behavior can help you respond with empathy.</a:t>
            </a:r>
          </a:p>
          <a:p>
            <a:pPr algn="l">
              <a:buFont typeface="Arial" panose="020B0604020202020204" pitchFamily="34" charset="0"/>
              <a:buChar char="•"/>
            </a:pPr>
            <a:endParaRPr lang="en-US" sz="1400" b="0" i="0" dirty="0">
              <a:solidFill>
                <a:srgbClr val="002938"/>
              </a:solidFill>
              <a:effectLst/>
              <a:latin typeface="Garamond" panose="02020404030301010803" pitchFamily="18" charset="0"/>
            </a:endParaRPr>
          </a:p>
          <a:p>
            <a:pPr algn="l">
              <a:buFont typeface="Arial" panose="020B0604020202020204" pitchFamily="34" charset="0"/>
              <a:buChar char="•"/>
            </a:pPr>
            <a:r>
              <a:rPr lang="en-US" sz="1400" b="0" i="0" dirty="0">
                <a:solidFill>
                  <a:srgbClr val="002938"/>
                </a:solidFill>
                <a:effectLst/>
                <a:latin typeface="Garamond" panose="02020404030301010803" pitchFamily="18" charset="0"/>
              </a:rPr>
              <a:t>Remind yourself that behavior is a form of communication. Try not to take it personally.</a:t>
            </a:r>
          </a:p>
          <a:p>
            <a:pPr algn="l">
              <a:buFont typeface="Arial" panose="020B0604020202020204" pitchFamily="34" charset="0"/>
              <a:buChar char="•"/>
            </a:pPr>
            <a:endParaRPr lang="en-US" sz="1400" b="0" i="0" dirty="0">
              <a:solidFill>
                <a:srgbClr val="002938"/>
              </a:solidFill>
              <a:effectLst/>
              <a:latin typeface="Garamond" panose="02020404030301010803" pitchFamily="18" charset="0"/>
            </a:endParaRPr>
          </a:p>
          <a:p>
            <a:pPr algn="l">
              <a:buFont typeface="Arial" panose="020B0604020202020204" pitchFamily="34" charset="0"/>
              <a:buChar char="•"/>
            </a:pPr>
            <a:r>
              <a:rPr lang="en-US" sz="1400" b="0" i="0" dirty="0">
                <a:solidFill>
                  <a:srgbClr val="002938"/>
                </a:solidFill>
                <a:effectLst/>
                <a:latin typeface="Garamond" panose="02020404030301010803" pitchFamily="18" charset="0"/>
              </a:rPr>
              <a:t>Communicate with families about what you’re seeing. They might have ideas you could try in class. Or they might ask you for ideas on how to help at home.</a:t>
            </a:r>
          </a:p>
          <a:p>
            <a:pPr algn="l">
              <a:buFont typeface="Arial" panose="020B0604020202020204" pitchFamily="34" charset="0"/>
              <a:buChar char="•"/>
            </a:pPr>
            <a:endParaRPr lang="en-US" sz="1400" b="0" i="0" dirty="0">
              <a:solidFill>
                <a:srgbClr val="002938"/>
              </a:solidFill>
              <a:effectLst/>
              <a:latin typeface="Garamond" panose="02020404030301010803" pitchFamily="18" charset="0"/>
            </a:endParaRPr>
          </a:p>
          <a:p>
            <a:pPr algn="l">
              <a:buFont typeface="Arial" panose="020B0604020202020204" pitchFamily="34" charset="0"/>
              <a:buChar char="•"/>
            </a:pPr>
            <a:r>
              <a:rPr lang="en-US" sz="1400" b="0" i="0" dirty="0">
                <a:solidFill>
                  <a:srgbClr val="002938"/>
                </a:solidFill>
                <a:effectLst/>
                <a:latin typeface="Garamond" panose="02020404030301010803" pitchFamily="18" charset="0"/>
              </a:rPr>
              <a:t>Make sure your teaching is culturally responsive and doesn’t exacerbate traumatic experiences students may have had. </a:t>
            </a:r>
          </a:p>
          <a:p>
            <a:pPr algn="l">
              <a:buFont typeface="Arial" panose="020B0604020202020204" pitchFamily="34" charset="0"/>
              <a:buChar char="•"/>
            </a:pPr>
            <a:endParaRPr lang="en-US" sz="1400" b="0" i="0" dirty="0">
              <a:solidFill>
                <a:srgbClr val="002938"/>
              </a:solidFill>
              <a:effectLst/>
              <a:latin typeface="Garamond" panose="02020404030301010803" pitchFamily="18" charset="0"/>
            </a:endParaRPr>
          </a:p>
          <a:p>
            <a:pPr algn="l">
              <a:buFont typeface="Arial" panose="020B0604020202020204" pitchFamily="34" charset="0"/>
              <a:buChar char="•"/>
            </a:pPr>
            <a:r>
              <a:rPr lang="en-US" sz="1400" b="0" i="0" dirty="0">
                <a:solidFill>
                  <a:srgbClr val="002938"/>
                </a:solidFill>
                <a:effectLst/>
                <a:latin typeface="Garamond" panose="02020404030301010803" pitchFamily="18" charset="0"/>
              </a:rPr>
              <a:t>Teach and model social and emotional skills, including positive behavior strategies.</a:t>
            </a:r>
          </a:p>
          <a:p>
            <a:pPr algn="l"/>
            <a:endParaRPr lang="en-US" sz="1400" b="0" i="0" dirty="0">
              <a:solidFill>
                <a:srgbClr val="002938"/>
              </a:solidFill>
              <a:effectLst/>
              <a:latin typeface="Garamond" panose="02020404030301010803" pitchFamily="18" charset="0"/>
            </a:endParaRPr>
          </a:p>
          <a:p>
            <a:pPr algn="l">
              <a:buFont typeface="Arial" panose="020B0604020202020204" pitchFamily="34" charset="0"/>
              <a:buChar char="•"/>
            </a:pPr>
            <a:r>
              <a:rPr lang="en-US" sz="1400" b="0" i="0" dirty="0">
                <a:solidFill>
                  <a:srgbClr val="002938"/>
                </a:solidFill>
                <a:effectLst/>
                <a:latin typeface="Garamond" panose="02020404030301010803" pitchFamily="18" charset="0"/>
              </a:rPr>
              <a:t>Ask the school counselor or other mental health specialist for recommendations and support. For behavior issues, a functional behavioral assessment can help identify what is causing the behavior and how to help.</a:t>
            </a:r>
          </a:p>
        </p:txBody>
      </p:sp>
      <p:sp>
        <p:nvSpPr>
          <p:cNvPr id="5" name="TextBox 4">
            <a:extLst>
              <a:ext uri="{FF2B5EF4-FFF2-40B4-BE49-F238E27FC236}">
                <a16:creationId xmlns:a16="http://schemas.microsoft.com/office/drawing/2014/main" id="{E8CB7452-5339-1446-46C8-8D988E67D370}"/>
              </a:ext>
            </a:extLst>
          </p:cNvPr>
          <p:cNvSpPr txBox="1"/>
          <p:nvPr/>
        </p:nvSpPr>
        <p:spPr>
          <a:xfrm>
            <a:off x="870966" y="6111121"/>
            <a:ext cx="6094476" cy="307777"/>
          </a:xfrm>
          <a:prstGeom prst="rect">
            <a:avLst/>
          </a:prstGeom>
          <a:noFill/>
        </p:spPr>
        <p:txBody>
          <a:bodyPr wrap="square">
            <a:spAutoFit/>
          </a:bodyPr>
          <a:lstStyle/>
          <a:p>
            <a:r>
              <a:rPr lang="en-US" sz="1400" i="0" dirty="0">
                <a:solidFill>
                  <a:srgbClr val="002938"/>
                </a:solidFill>
                <a:effectLst/>
                <a:latin typeface="__understoodSans_66603a"/>
                <a:hlinkClick r:id="rId2"/>
              </a:rPr>
              <a:t>From : </a:t>
            </a:r>
            <a:r>
              <a:rPr lang="en-US" sz="1400" b="1" i="0" dirty="0">
                <a:solidFill>
                  <a:srgbClr val="002938"/>
                </a:solidFill>
                <a:effectLst/>
                <a:latin typeface="__understoodSans_66603a"/>
                <a:hlinkClick r:id="rId2"/>
              </a:rPr>
              <a:t>What is trauma-informed teaching?</a:t>
            </a:r>
            <a:endParaRPr lang="LID4096" sz="1400" dirty="0"/>
          </a:p>
        </p:txBody>
      </p:sp>
    </p:spTree>
    <p:extLst>
      <p:ext uri="{BB962C8B-B14F-4D97-AF65-F5344CB8AC3E}">
        <p14:creationId xmlns:p14="http://schemas.microsoft.com/office/powerpoint/2010/main" val="4246088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AB1E-C564-45EE-B22C-002E732B67FA}"/>
              </a:ext>
            </a:extLst>
          </p:cNvPr>
          <p:cNvSpPr>
            <a:spLocks noGrp="1"/>
          </p:cNvSpPr>
          <p:nvPr>
            <p:ph type="title"/>
          </p:nvPr>
        </p:nvSpPr>
        <p:spPr/>
        <p:txBody>
          <a:bodyPr/>
          <a:lstStyle/>
          <a:p>
            <a:r>
              <a:rPr lang="en-US">
                <a:solidFill>
                  <a:srgbClr val="1A95CE"/>
                </a:solidFill>
                <a:latin typeface="Scala Sans" panose="02000503060000020004" pitchFamily="2" charset="0"/>
              </a:rPr>
              <a:t>Useful resources: </a:t>
            </a:r>
            <a:endParaRPr lang="LID4096">
              <a:solidFill>
                <a:srgbClr val="1A95CE"/>
              </a:solidFill>
              <a:latin typeface="Scala Sans" panose="02000503060000020004" pitchFamily="2" charset="0"/>
            </a:endParaRPr>
          </a:p>
        </p:txBody>
      </p:sp>
      <p:sp>
        <p:nvSpPr>
          <p:cNvPr id="3" name="Content Placeholder 2">
            <a:extLst>
              <a:ext uri="{FF2B5EF4-FFF2-40B4-BE49-F238E27FC236}">
                <a16:creationId xmlns:a16="http://schemas.microsoft.com/office/drawing/2014/main" id="{7513785A-6054-BAF2-91A2-96855B509684}"/>
              </a:ext>
            </a:extLst>
          </p:cNvPr>
          <p:cNvSpPr>
            <a:spLocks noGrp="1"/>
          </p:cNvSpPr>
          <p:nvPr>
            <p:ph idx="1"/>
          </p:nvPr>
        </p:nvSpPr>
        <p:spPr>
          <a:xfrm>
            <a:off x="838200" y="1617807"/>
            <a:ext cx="10515600" cy="4351338"/>
          </a:xfrm>
        </p:spPr>
        <p:txBody>
          <a:bodyPr>
            <a:normAutofit fontScale="62500" lnSpcReduction="20000"/>
          </a:bodyPr>
          <a:lstStyle/>
          <a:p>
            <a:pPr marL="514350" indent="-514350">
              <a:buFont typeface="+mj-lt"/>
              <a:buAutoNum type="arabicPeriod"/>
            </a:pPr>
            <a:r>
              <a:rPr lang="en-US">
                <a:latin typeface="Garamond" panose="02020404030301010803" pitchFamily="18" charset="0"/>
                <a:hlinkClick r:id="rId2"/>
              </a:rPr>
              <a:t>https://www.visionpsychology.com/neuroscience-of-the-impact-of-trauma-on-the-developing-brain/</a:t>
            </a:r>
            <a:r>
              <a:rPr lang="en-US">
                <a:latin typeface="Garamond" panose="02020404030301010803" pitchFamily="18" charset="0"/>
              </a:rPr>
              <a:t> </a:t>
            </a:r>
          </a:p>
          <a:p>
            <a:pPr marL="514350" indent="-514350">
              <a:buFont typeface="+mj-lt"/>
              <a:buAutoNum type="arabicPeriod"/>
            </a:pPr>
            <a:r>
              <a:rPr lang="en-US">
                <a:latin typeface="Garamond" panose="02020404030301010803" pitchFamily="18" charset="0"/>
                <a:hlinkClick r:id="rId3"/>
              </a:rPr>
              <a:t>https://ventana.fl.unc.edu.ar/files/movement-the-brain.pdf</a:t>
            </a:r>
            <a:r>
              <a:rPr lang="en-US">
                <a:latin typeface="Garamond" panose="02020404030301010803" pitchFamily="18" charset="0"/>
              </a:rPr>
              <a:t> </a:t>
            </a:r>
          </a:p>
          <a:p>
            <a:pPr marL="514350" indent="-514350">
              <a:buFont typeface="+mj-lt"/>
              <a:buAutoNum type="arabicPeriod"/>
            </a:pPr>
            <a:r>
              <a:rPr lang="en-US">
                <a:latin typeface="Garamond" panose="02020404030301010803" pitchFamily="18" charset="0"/>
                <a:hlinkClick r:id="rId4"/>
              </a:rPr>
              <a:t>https://www.iberdrola.com/talent/what-is-neuroeducation</a:t>
            </a:r>
            <a:r>
              <a:rPr lang="en-US">
                <a:latin typeface="Garamond" panose="02020404030301010803" pitchFamily="18" charset="0"/>
              </a:rPr>
              <a:t> </a:t>
            </a:r>
          </a:p>
          <a:p>
            <a:pPr marL="514350" indent="-514350" rtl="0">
              <a:buFont typeface="+mj-lt"/>
              <a:buAutoNum type="arabicPeriod"/>
            </a:pPr>
            <a:r>
              <a:rPr lang="fr-FR">
                <a:effectLst/>
                <a:latin typeface="Garamond" panose="02020404030301010803" pitchFamily="18" charset="0"/>
                <a:hlinkClick r:id="rId5" tooltip="https://www.ncbi.nlm.nih.gov/pmc/articles/pmc3181836/"/>
              </a:rPr>
              <a:t>https://www.ncbi.nlm.nih.gov/pmc/articles/PMC3181836/</a:t>
            </a:r>
            <a:endParaRPr lang="fr-FR">
              <a:latin typeface="Garamond" panose="02020404030301010803" pitchFamily="18" charset="0"/>
            </a:endParaRPr>
          </a:p>
          <a:p>
            <a:pPr marL="514350" indent="-514350" rtl="0">
              <a:buFont typeface="+mj-lt"/>
              <a:buAutoNum type="arabicPeriod"/>
            </a:pPr>
            <a:r>
              <a:rPr lang="fr-FR">
                <a:effectLst/>
                <a:latin typeface="Garamond" panose="02020404030301010803" pitchFamily="18" charset="0"/>
                <a:hlinkClick r:id="rId6" tooltip="https://childmind.org/article/how-trauma-affects-kids-school/"/>
              </a:rPr>
              <a:t>https://childmind.org/article/how-trauma-affects-kids-school/</a:t>
            </a:r>
            <a:endParaRPr lang="fr-FR">
              <a:latin typeface="Garamond" panose="02020404030301010803" pitchFamily="18" charset="0"/>
            </a:endParaRPr>
          </a:p>
          <a:p>
            <a:pPr marL="514350" indent="-514350" rtl="0">
              <a:buFont typeface="+mj-lt"/>
              <a:buAutoNum type="arabicPeriod"/>
            </a:pPr>
            <a:r>
              <a:rPr lang="fr-FR">
                <a:effectLst/>
                <a:latin typeface="Garamond" panose="02020404030301010803" pitchFamily="18" charset="0"/>
                <a:hlinkClick r:id="rId7" tooltip="https://traumasensitiveschools.org/trauma-and-learning/the-problem-impact/"/>
              </a:rPr>
              <a:t>https://traumasensitiveschools.org/trauma-and-learning/the-problem-impact/</a:t>
            </a:r>
            <a:endParaRPr lang="fr-FR">
              <a:latin typeface="Garamond" panose="02020404030301010803" pitchFamily="18" charset="0"/>
            </a:endParaRPr>
          </a:p>
          <a:p>
            <a:pPr marL="514350" indent="-514350" rtl="0">
              <a:buFont typeface="+mj-lt"/>
              <a:buAutoNum type="arabicPeriod"/>
            </a:pPr>
            <a:r>
              <a:rPr lang="fr-FR">
                <a:effectLst/>
                <a:latin typeface="Garamond" panose="02020404030301010803" pitchFamily="18" charset="0"/>
                <a:hlinkClick r:id="rId8" tooltip="https://www.ncbi.nlm.nih.gov/pmc/articles/pmc8248342/"/>
              </a:rPr>
              <a:t>https://www.ncbi.nlm.nih.gov/pmc/articles/PMC8248342/</a:t>
            </a:r>
            <a:endParaRPr lang="fr-FR">
              <a:effectLst/>
              <a:latin typeface="Garamond" panose="02020404030301010803" pitchFamily="18" charset="0"/>
            </a:endParaRPr>
          </a:p>
          <a:p>
            <a:pPr marL="514350" indent="-514350" rtl="0">
              <a:buFont typeface="+mj-lt"/>
              <a:buAutoNum type="arabicPeriod"/>
            </a:pPr>
            <a:r>
              <a:rPr lang="fr-FR">
                <a:effectLst/>
                <a:latin typeface="Garamond" panose="02020404030301010803" pitchFamily="18" charset="0"/>
                <a:hlinkClick r:id="rId9" tooltip="https://turnaroundusa.org/what-is-co-regulation-and-what-does-it-look-like-in-the-classroom/"/>
              </a:rPr>
              <a:t>https://turnaroundusa.org/what-is-co-regulation-and-what-does-it-look-like-in-the-classroom/</a:t>
            </a:r>
            <a:endParaRPr lang="fr-FR">
              <a:latin typeface="Garamond" panose="02020404030301010803" pitchFamily="18" charset="0"/>
            </a:endParaRPr>
          </a:p>
          <a:p>
            <a:pPr marL="514350" indent="-514350" rtl="0">
              <a:buFont typeface="+mj-lt"/>
              <a:buAutoNum type="arabicPeriod"/>
            </a:pPr>
            <a:r>
              <a:rPr lang="fr-FR">
                <a:effectLst/>
                <a:latin typeface="Garamond" panose="02020404030301010803" pitchFamily="18" charset="0"/>
                <a:hlinkClick r:id="rId10" tooltip="https://www.helpguide.org/articles/ptsd-trauma/helping-children-cope-with-traumatic-stress.htm"/>
              </a:rPr>
              <a:t>https://www.helpguide.org/articles/ptsd-trauma/helping-children-cope-with-traumatic-stress.htm</a:t>
            </a:r>
            <a:endParaRPr lang="fr-FR">
              <a:latin typeface="Garamond" panose="02020404030301010803" pitchFamily="18" charset="0"/>
            </a:endParaRPr>
          </a:p>
          <a:p>
            <a:pPr marL="514350" indent="-514350" rtl="0">
              <a:buFont typeface="+mj-lt"/>
              <a:buAutoNum type="arabicPeriod"/>
            </a:pPr>
            <a:r>
              <a:rPr lang="fr-FR">
                <a:effectLst/>
                <a:latin typeface="Garamond" panose="02020404030301010803" pitchFamily="18" charset="0"/>
                <a:hlinkClick r:id="rId11" tooltip="https://www.helpguide.org/articles/stress/relaxation-techniques-for-stress-relief.htm"/>
              </a:rPr>
              <a:t>https://www.helpguide.org/articles/stress/relaxation-techniques-for-stress-relief.htm</a:t>
            </a:r>
            <a:endParaRPr lang="fr-FR">
              <a:latin typeface="Garamond" panose="02020404030301010803" pitchFamily="18" charset="0"/>
            </a:endParaRPr>
          </a:p>
          <a:p>
            <a:pPr marL="514350" indent="-514350" rtl="0">
              <a:buFont typeface="+mj-lt"/>
              <a:buAutoNum type="arabicPeriod"/>
            </a:pPr>
            <a:r>
              <a:rPr lang="fr-FR" err="1">
                <a:latin typeface="Garamond" panose="02020404030301010803" pitchFamily="18" charset="0"/>
              </a:rPr>
              <a:t>Activities</a:t>
            </a:r>
            <a:r>
              <a:rPr lang="fr-FR">
                <a:latin typeface="Garamond" panose="02020404030301010803" pitchFamily="18" charset="0"/>
              </a:rPr>
              <a:t>: </a:t>
            </a:r>
            <a:r>
              <a:rPr lang="fr-FR">
                <a:effectLst/>
                <a:latin typeface="Garamond" panose="02020404030301010803" pitchFamily="18" charset="0"/>
                <a:hlinkClick r:id="rId12" tooltip="https://www.savethechildren.org/us/charity-stories/easy-at-home-relaxation-activities-to-help-calm-kids#:~:text=this%20is%20a%20simple%20relaxation,you%20blow%20out%20the%20candle"/>
              </a:rPr>
              <a:t>https://www.savethechildren.org/us/charity-stories/easy-at-home-relaxation-activities-to-help-calm-kids#:~:text=This%20is%20a%20simple%20relaxation,you%20blow%20out%20the%20candle</a:t>
            </a:r>
            <a:r>
              <a:rPr lang="fr-FR">
                <a:latin typeface="Garamond" panose="02020404030301010803" pitchFamily="18" charset="0"/>
              </a:rPr>
              <a:t>.</a:t>
            </a:r>
          </a:p>
          <a:p>
            <a:pPr marL="514350" indent="-514350" rtl="0">
              <a:buFont typeface="+mj-lt"/>
              <a:buAutoNum type="arabicPeriod"/>
            </a:pPr>
            <a:r>
              <a:rPr lang="fr-FR" err="1">
                <a:latin typeface="Garamond" panose="02020404030301010803" pitchFamily="18" charset="0"/>
              </a:rPr>
              <a:t>Exercises</a:t>
            </a:r>
            <a:r>
              <a:rPr lang="fr-FR">
                <a:latin typeface="Garamond" panose="02020404030301010803" pitchFamily="18" charset="0"/>
              </a:rPr>
              <a:t>: </a:t>
            </a:r>
            <a:r>
              <a:rPr lang="fr-FR">
                <a:effectLst/>
                <a:latin typeface="Garamond" panose="02020404030301010803" pitchFamily="18" charset="0"/>
                <a:hlinkClick r:id="rId13" tooltip="https://www.connecticutchildrens.org/coronavirus/resilience-is-mindfulness-calming-exercises-for-kids/"/>
              </a:rPr>
              <a:t>https://www.connecticutchildrens.org/coronavirus/resilience-is-mindfulness-calming-exercises-for-kids/</a:t>
            </a:r>
            <a:endParaRPr lang="fr-FR">
              <a:latin typeface="Garamond" panose="02020404030301010803" pitchFamily="18" charset="0"/>
            </a:endParaRPr>
          </a:p>
          <a:p>
            <a:endParaRPr lang="LID4096"/>
          </a:p>
        </p:txBody>
      </p:sp>
    </p:spTree>
    <p:extLst>
      <p:ext uri="{BB962C8B-B14F-4D97-AF65-F5344CB8AC3E}">
        <p14:creationId xmlns:p14="http://schemas.microsoft.com/office/powerpoint/2010/main" val="1143959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C8FA5C92CD6D47ABAEB48686702B67" ma:contentTypeVersion="31" ma:contentTypeDescription="Create a new document." ma:contentTypeScope="" ma:versionID="78fadea5b28468aae235c5b057c76efd">
  <xsd:schema xmlns:xsd="http://www.w3.org/2001/XMLSchema" xmlns:xs="http://www.w3.org/2001/XMLSchema" xmlns:p="http://schemas.microsoft.com/office/2006/metadata/properties" xmlns:ns1="http://schemas.microsoft.com/sharepoint/v3" xmlns:ns2="1ca0401a-f24a-4e95-b907-db93911c5480" xmlns:ns3="ddb89307-c83b-4b17-8ae7-11ec45b15561" targetNamespace="http://schemas.microsoft.com/office/2006/metadata/properties" ma:root="true" ma:fieldsID="3afecdceb5806f9cbec7cc03a969b2c9" ns1:_="" ns2:_="" ns3:_="">
    <xsd:import namespace="http://schemas.microsoft.com/sharepoint/v3"/>
    <xsd:import namespace="1ca0401a-f24a-4e95-b907-db93911c5480"/>
    <xsd:import namespace="ddb89307-c83b-4b17-8ae7-11ec45b15561"/>
    <xsd:element name="properties">
      <xsd:complexType>
        <xsd:sequence>
          <xsd:element name="documentManagement">
            <xsd:complexType>
              <xsd:all>
                <xsd:element ref="ns2:Notes" minOccurs="0"/>
                <xsd:element ref="ns2:_Flow_SignoffStatus"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LinkTo" minOccurs="0"/>
                <xsd:element ref="ns2:Time" minOccurs="0"/>
                <xsd:element ref="ns2:Usage" minOccurs="0"/>
                <xsd:element ref="ns2:Credits0" minOccurs="0"/>
                <xsd:element ref="ns2:Usage0" minOccurs="0"/>
                <xsd:element ref="ns2:Logousage" minOccurs="0"/>
                <xsd:element ref="ns2:Orient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a0401a-f24a-4e95-b907-db93911c5480" elementFormDefault="qualified">
    <xsd:import namespace="http://schemas.microsoft.com/office/2006/documentManagement/types"/>
    <xsd:import namespace="http://schemas.microsoft.com/office/infopath/2007/PartnerControls"/>
    <xsd:element name="Notes" ma:index="2" nillable="true" ma:displayName="Notes" ma:description="Additional notes on the document" ma:format="Dropdown" ma:internalName="Notes" ma:readOnly="false">
      <xsd:simpleType>
        <xsd:restriction base="dms:Text">
          <xsd:maxLength value="255"/>
        </xsd:restriction>
      </xsd:simpleType>
    </xsd:element>
    <xsd:element name="_Flow_SignoffStatus" ma:index="4" nillable="true" ma:displayName="Sign-off status" ma:hidden="true" ma:internalName="Sign_x002d_off_x0020_status" ma:readOnly="false">
      <xsd:simpleType>
        <xsd:restriction base="dms:Text"/>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hidden="true"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hidden="true" ma:internalName="MediaServiceOCR"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hidden="true" ma:internalName="MediaServiceKeyPoints" ma:readOnly="true">
      <xsd:simpleType>
        <xsd:restriction base="dms:Note"/>
      </xsd:simpleType>
    </xsd:element>
    <xsd:element name="MediaServiceLocation" ma:index="17" nillable="true" ma:displayName="Location" ma:hidden="true" ma:internalName="MediaServiceLocation" ma:readOnly="true">
      <xsd:simpleType>
        <xsd:restriction base="dms:Text"/>
      </xsd:simpleType>
    </xsd:element>
    <xsd:element name="MediaLengthInSeconds" ma:index="22" nillable="true" ma:displayName="Length (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5499f3ca-bc62-4ba5-9ae0-4e1f592e42f3" ma:termSetId="09814cd3-568e-fe90-9814-8d621ff8fb84" ma:anchorId="fba54fb3-c3e1-fe81-a776-ca4b69148c4d" ma:open="true" ma:isKeyword="false">
      <xsd:complexType>
        <xsd:sequence>
          <xsd:element ref="pc:Terms" minOccurs="0" maxOccurs="1"/>
        </xsd:sequence>
      </xsd:complexType>
    </xsd:element>
    <xsd:element name="LinkTo" ma:index="28" nillable="true" ma:displayName="Link To" ma:format="Hyperlink" ma:hidden="true" ma:internalName="LinkTo"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Time" ma:index="29" nillable="true" ma:displayName="Time" ma:default="[today]" ma:format="DateTime" ma:hidden="true" ma:internalName="Time" ma:readOnly="false">
      <xsd:simpleType>
        <xsd:restriction base="dms:DateTime"/>
      </xsd:simpleType>
    </xsd:element>
    <xsd:element name="Usage" ma:index="30" nillable="true" ma:displayName="Used by" ma:format="Dropdown" ma:internalName="Usage">
      <xsd:simpleType>
        <xsd:restriction base="dms:Note">
          <xsd:maxLength value="255"/>
        </xsd:restriction>
      </xsd:simpleType>
    </xsd:element>
    <xsd:element name="Credits0" ma:index="31" nillable="true" ma:displayName="Attribution" ma:description="If this photo should be credited, credits go here. If not, the line will read &quot;none&quot;." ma:format="Dropdown" ma:internalName="Credits0">
      <xsd:simpleType>
        <xsd:restriction base="dms:Text">
          <xsd:maxLength value="255"/>
        </xsd:restriction>
      </xsd:simpleType>
    </xsd:element>
    <xsd:element name="Usage0" ma:index="32" nillable="true" ma:displayName="Commercial use" ma:description="This indicates whether this photo can be used for commercial offerings." ma:format="Dropdown" ma:internalName="Usage0">
      <xsd:simpleType>
        <xsd:restriction base="dms:Text">
          <xsd:maxLength value="255"/>
        </xsd:restriction>
      </xsd:simpleType>
    </xsd:element>
    <xsd:element name="Logousage" ma:index="33" nillable="true" ma:displayName="Logo usage" ma:description="This indicates whether this photo can be used with a logo or not." ma:format="Dropdown" ma:internalName="Logousage">
      <xsd:simpleType>
        <xsd:restriction base="dms:Text">
          <xsd:maxLength value="255"/>
        </xsd:restriction>
      </xsd:simpleType>
    </xsd:element>
    <xsd:element name="Orientation" ma:index="34" nillable="true" ma:displayName="Orientation " ma:description="portrait, landscape" ma:format="Dropdown" ma:internalName="Orienta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b89307-c83b-4b17-8ae7-11ec45b15561"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element name="TaxCatchAll" ma:index="27" nillable="true" ma:displayName="Taxonomy Catch All Column" ma:hidden="true" ma:list="{6521bc48-06c0-47f5-8ebe-bb9e256fa1a2}" ma:internalName="TaxCatchAll" ma:readOnly="false" ma:showField="CatchAllData" ma:web="ddb89307-c83b-4b17-8ae7-11ec45b155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ime xmlns="1ca0401a-f24a-4e95-b907-db93911c5480">2023-06-26T17:33:21+00:00</Time>
    <_ip_UnifiedCompliancePolicyUIAction xmlns="http://schemas.microsoft.com/sharepoint/v3" xsi:nil="true"/>
    <Usage xmlns="1ca0401a-f24a-4e95-b907-db93911c5480" xsi:nil="true"/>
    <lcf76f155ced4ddcb4097134ff3c332f xmlns="1ca0401a-f24a-4e95-b907-db93911c5480">
      <Terms xmlns="http://schemas.microsoft.com/office/infopath/2007/PartnerControls"/>
    </lcf76f155ced4ddcb4097134ff3c332f>
    <_ip_UnifiedCompliancePolicyProperties xmlns="http://schemas.microsoft.com/sharepoint/v3" xsi:nil="true"/>
    <Notes xmlns="1ca0401a-f24a-4e95-b907-db93911c5480" xsi:nil="true"/>
    <Credits0 xmlns="1ca0401a-f24a-4e95-b907-db93911c5480" xsi:nil="true"/>
    <_Flow_SignoffStatus xmlns="1ca0401a-f24a-4e95-b907-db93911c5480" xsi:nil="true"/>
    <LinkTo xmlns="1ca0401a-f24a-4e95-b907-db93911c5480">
      <Url xsi:nil="true"/>
      <Description xsi:nil="true"/>
    </LinkTo>
    <Logousage xmlns="1ca0401a-f24a-4e95-b907-db93911c5480" xsi:nil="true"/>
    <Usage0 xmlns="1ca0401a-f24a-4e95-b907-db93911c5480" xsi:nil="true"/>
    <TaxCatchAll xmlns="ddb89307-c83b-4b17-8ae7-11ec45b15561" xsi:nil="true"/>
    <Orientation xmlns="1ca0401a-f24a-4e95-b907-db93911c5480" xsi:nil="true"/>
  </documentManagement>
</p:properties>
</file>

<file path=customXml/itemProps1.xml><?xml version="1.0" encoding="utf-8"?>
<ds:datastoreItem xmlns:ds="http://schemas.openxmlformats.org/officeDocument/2006/customXml" ds:itemID="{68FED744-9222-4A5E-8EEC-8ED65D8AF9E0}">
  <ds:schemaRefs>
    <ds:schemaRef ds:uri="http://schemas.microsoft.com/sharepoint/v3/contenttype/forms"/>
  </ds:schemaRefs>
</ds:datastoreItem>
</file>

<file path=customXml/itemProps2.xml><?xml version="1.0" encoding="utf-8"?>
<ds:datastoreItem xmlns:ds="http://schemas.openxmlformats.org/officeDocument/2006/customXml" ds:itemID="{8D561352-D05F-40AD-979B-985DAA62AB84}">
  <ds:schemaRefs>
    <ds:schemaRef ds:uri="http://schemas.microsoft.com/office/2006/metadata/longProperties"/>
  </ds:schemaRefs>
</ds:datastoreItem>
</file>

<file path=customXml/itemProps3.xml><?xml version="1.0" encoding="utf-8"?>
<ds:datastoreItem xmlns:ds="http://schemas.openxmlformats.org/officeDocument/2006/customXml" ds:itemID="{8DC3FC29-A6C4-46EF-A7BE-7CB28D09A990}">
  <ds:schemaRefs>
    <ds:schemaRef ds:uri="1ca0401a-f24a-4e95-b907-db93911c5480"/>
    <ds:schemaRef ds:uri="ddb89307-c83b-4b17-8ae7-11ec45b155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1C4F147F-E4C1-419B-A8E9-88316E1C9DF4}">
  <ds:schemaRefs>
    <ds:schemaRef ds:uri="1ca0401a-f24a-4e95-b907-db93911c5480"/>
    <ds:schemaRef ds:uri="ddb89307-c83b-4b17-8ae7-11ec45b15561"/>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TotalTime>
  <Words>709</Words>
  <Application>Microsoft Office PowerPoint</Application>
  <PresentationFormat>Widescreen</PresentationFormat>
  <Paragraphs>52</Paragraphs>
  <Slides>7</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vt:i4>
      </vt:variant>
    </vt:vector>
  </HeadingPairs>
  <TitlesOfParts>
    <vt:vector size="17" baseType="lpstr">
      <vt:lpstr>__understoodSans_66603a</vt:lpstr>
      <vt:lpstr>Arial</vt:lpstr>
      <vt:lpstr>Calibri</vt:lpstr>
      <vt:lpstr>Calibri Light</vt:lpstr>
      <vt:lpstr>Garamond</vt:lpstr>
      <vt:lpstr>Scala Sans</vt:lpstr>
      <vt:lpstr>ScalaSans</vt:lpstr>
      <vt:lpstr>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Useful 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Dawn Tankersley</dc:creator>
  <cp:lastModifiedBy>Zorica Trikic</cp:lastModifiedBy>
  <cp:revision>2</cp:revision>
  <dcterms:created xsi:type="dcterms:W3CDTF">2009-06-20T12:41:46Z</dcterms:created>
  <dcterms:modified xsi:type="dcterms:W3CDTF">2023-08-01T14:25:35Z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Noeleen OHara</vt:lpwstr>
  </property>
  <property fmtid="{D5CDD505-2E9C-101B-9397-08002B2CF9AE}" pid="3" name="Order">
    <vt:lpwstr>64100.0000000000</vt:lpwstr>
  </property>
  <property fmtid="{D5CDD505-2E9C-101B-9397-08002B2CF9AE}" pid="4" name="display_urn:schemas-microsoft-com:office:office#Author">
    <vt:lpwstr>Noeleen OHara</vt:lpwstr>
  </property>
  <property fmtid="{D5CDD505-2E9C-101B-9397-08002B2CF9AE}" pid="5" name="ContentTypeId">
    <vt:lpwstr>0x010100C6C8FA5C92CD6D47ABAEB48686702B67</vt:lpwstr>
  </property>
  <property fmtid="{D5CDD505-2E9C-101B-9397-08002B2CF9AE}" pid="6" name="MediaServiceImageTags">
    <vt:lpwstr/>
  </property>
</Properties>
</file>