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9" r:id="rId4"/>
    <p:sldId id="290" r:id="rId5"/>
    <p:sldId id="293" r:id="rId6"/>
    <p:sldId id="291" r:id="rId7"/>
    <p:sldId id="29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11" d="100"/>
          <a:sy n="111" d="100"/>
        </p:scale>
        <p:origin x="513"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5461C-62B7-8FDB-EC74-EE9EF4C9A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17B5D0-BE2E-DC82-64BC-76CA325503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1C01B2-DBF8-F4FA-68F0-5BD4E78CA04C}"/>
              </a:ext>
            </a:extLst>
          </p:cNvPr>
          <p:cNvSpPr>
            <a:spLocks noGrp="1"/>
          </p:cNvSpPr>
          <p:nvPr>
            <p:ph type="dt" sz="half" idx="10"/>
          </p:nvPr>
        </p:nvSpPr>
        <p:spPr/>
        <p:txBody>
          <a:bodyPr/>
          <a:lstStyle/>
          <a:p>
            <a:fld id="{ADF8A2A2-3D42-4D74-BF80-0AA0A2AD136B}" type="datetimeFigureOut">
              <a:rPr lang="en-US" smtClean="0"/>
              <a:t>7/26/2023</a:t>
            </a:fld>
            <a:endParaRPr lang="en-US"/>
          </a:p>
        </p:txBody>
      </p:sp>
      <p:sp>
        <p:nvSpPr>
          <p:cNvPr id="5" name="Footer Placeholder 4">
            <a:extLst>
              <a:ext uri="{FF2B5EF4-FFF2-40B4-BE49-F238E27FC236}">
                <a16:creationId xmlns:a16="http://schemas.microsoft.com/office/drawing/2014/main" id="{0880A807-2D2D-D8E7-1DF8-6BB47FD906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3EE445-896E-336D-18E5-A922A8E56C72}"/>
              </a:ext>
            </a:extLst>
          </p:cNvPr>
          <p:cNvSpPr>
            <a:spLocks noGrp="1"/>
          </p:cNvSpPr>
          <p:nvPr>
            <p:ph type="sldNum" sz="quarter" idx="12"/>
          </p:nvPr>
        </p:nvSpPr>
        <p:spPr/>
        <p:txBody>
          <a:bodyPr/>
          <a:lstStyle/>
          <a:p>
            <a:fld id="{AB88D466-C0AC-4FAD-8BFF-99F9BC957583}" type="slidenum">
              <a:rPr lang="en-US" smtClean="0"/>
              <a:t>‹#›</a:t>
            </a:fld>
            <a:endParaRPr lang="en-US"/>
          </a:p>
        </p:txBody>
      </p:sp>
    </p:spTree>
    <p:extLst>
      <p:ext uri="{BB962C8B-B14F-4D97-AF65-F5344CB8AC3E}">
        <p14:creationId xmlns:p14="http://schemas.microsoft.com/office/powerpoint/2010/main" val="1923954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39E12-B0DB-1E64-3742-43B88FEDC7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36ED17-B6FA-656A-50A0-7A36B51B60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7F485B-AFD9-8796-EC49-85CB52C0BAA3}"/>
              </a:ext>
            </a:extLst>
          </p:cNvPr>
          <p:cNvSpPr>
            <a:spLocks noGrp="1"/>
          </p:cNvSpPr>
          <p:nvPr>
            <p:ph type="dt" sz="half" idx="10"/>
          </p:nvPr>
        </p:nvSpPr>
        <p:spPr/>
        <p:txBody>
          <a:bodyPr/>
          <a:lstStyle/>
          <a:p>
            <a:fld id="{ADF8A2A2-3D42-4D74-BF80-0AA0A2AD136B}" type="datetimeFigureOut">
              <a:rPr lang="en-US" smtClean="0"/>
              <a:t>7/26/2023</a:t>
            </a:fld>
            <a:endParaRPr lang="en-US"/>
          </a:p>
        </p:txBody>
      </p:sp>
      <p:sp>
        <p:nvSpPr>
          <p:cNvPr id="5" name="Footer Placeholder 4">
            <a:extLst>
              <a:ext uri="{FF2B5EF4-FFF2-40B4-BE49-F238E27FC236}">
                <a16:creationId xmlns:a16="http://schemas.microsoft.com/office/drawing/2014/main" id="{836CCA77-8AA6-4659-5C7A-D7E8E9A0E4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AA1FFE-844C-BA71-B09D-3C32C58E8301}"/>
              </a:ext>
            </a:extLst>
          </p:cNvPr>
          <p:cNvSpPr>
            <a:spLocks noGrp="1"/>
          </p:cNvSpPr>
          <p:nvPr>
            <p:ph type="sldNum" sz="quarter" idx="12"/>
          </p:nvPr>
        </p:nvSpPr>
        <p:spPr/>
        <p:txBody>
          <a:bodyPr/>
          <a:lstStyle/>
          <a:p>
            <a:fld id="{AB88D466-C0AC-4FAD-8BFF-99F9BC957583}" type="slidenum">
              <a:rPr lang="en-US" smtClean="0"/>
              <a:t>‹#›</a:t>
            </a:fld>
            <a:endParaRPr lang="en-US"/>
          </a:p>
        </p:txBody>
      </p:sp>
    </p:spTree>
    <p:extLst>
      <p:ext uri="{BB962C8B-B14F-4D97-AF65-F5344CB8AC3E}">
        <p14:creationId xmlns:p14="http://schemas.microsoft.com/office/powerpoint/2010/main" val="302968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F234FF-1DF3-1631-2757-CE0AA953FA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1B5D06-44EF-F2E1-7605-94695CB698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C4755D-9186-7231-C766-86E7C7374240}"/>
              </a:ext>
            </a:extLst>
          </p:cNvPr>
          <p:cNvSpPr>
            <a:spLocks noGrp="1"/>
          </p:cNvSpPr>
          <p:nvPr>
            <p:ph type="dt" sz="half" idx="10"/>
          </p:nvPr>
        </p:nvSpPr>
        <p:spPr/>
        <p:txBody>
          <a:bodyPr/>
          <a:lstStyle/>
          <a:p>
            <a:fld id="{ADF8A2A2-3D42-4D74-BF80-0AA0A2AD136B}" type="datetimeFigureOut">
              <a:rPr lang="en-US" smtClean="0"/>
              <a:t>7/26/2023</a:t>
            </a:fld>
            <a:endParaRPr lang="en-US"/>
          </a:p>
        </p:txBody>
      </p:sp>
      <p:sp>
        <p:nvSpPr>
          <p:cNvPr id="5" name="Footer Placeholder 4">
            <a:extLst>
              <a:ext uri="{FF2B5EF4-FFF2-40B4-BE49-F238E27FC236}">
                <a16:creationId xmlns:a16="http://schemas.microsoft.com/office/drawing/2014/main" id="{5BE9C78E-45F8-5DF7-3697-06136F08D4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BF67F9-DEE6-638F-139C-42F3F3488BCA}"/>
              </a:ext>
            </a:extLst>
          </p:cNvPr>
          <p:cNvSpPr>
            <a:spLocks noGrp="1"/>
          </p:cNvSpPr>
          <p:nvPr>
            <p:ph type="sldNum" sz="quarter" idx="12"/>
          </p:nvPr>
        </p:nvSpPr>
        <p:spPr/>
        <p:txBody>
          <a:bodyPr/>
          <a:lstStyle/>
          <a:p>
            <a:fld id="{AB88D466-C0AC-4FAD-8BFF-99F9BC957583}" type="slidenum">
              <a:rPr lang="en-US" smtClean="0"/>
              <a:t>‹#›</a:t>
            </a:fld>
            <a:endParaRPr lang="en-US"/>
          </a:p>
        </p:txBody>
      </p:sp>
    </p:spTree>
    <p:extLst>
      <p:ext uri="{BB962C8B-B14F-4D97-AF65-F5344CB8AC3E}">
        <p14:creationId xmlns:p14="http://schemas.microsoft.com/office/powerpoint/2010/main" val="2722648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sv-SE"/>
              <a:t>Klicka här för att ändra format</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6935" indent="0" algn="ctr">
              <a:buNone/>
              <a:defRPr/>
            </a:lvl2pPr>
            <a:lvl3pPr marL="913871" indent="0" algn="ctr">
              <a:buNone/>
              <a:defRPr/>
            </a:lvl3pPr>
            <a:lvl4pPr marL="1370807" indent="0" algn="ctr">
              <a:buNone/>
              <a:defRPr/>
            </a:lvl4pPr>
            <a:lvl5pPr marL="1827742" indent="0" algn="ctr">
              <a:buNone/>
              <a:defRPr/>
            </a:lvl5pPr>
            <a:lvl6pPr marL="2284678" indent="0" algn="ctr">
              <a:buNone/>
              <a:defRPr/>
            </a:lvl6pPr>
            <a:lvl7pPr marL="2741613" indent="0" algn="ctr">
              <a:buNone/>
              <a:defRPr/>
            </a:lvl7pPr>
            <a:lvl8pPr marL="3198548" indent="0" algn="ctr">
              <a:buNone/>
              <a:defRPr/>
            </a:lvl8pPr>
            <a:lvl9pPr marL="3655484" indent="0" algn="ctr">
              <a:buNone/>
              <a:defRPr/>
            </a:lvl9pPr>
          </a:lstStyle>
          <a:p>
            <a:r>
              <a:rPr lang="sv-SE"/>
              <a:t>Klicka här för att ändra format på underrubrik i bakgrunden</a:t>
            </a:r>
            <a:endParaRPr lang="en-GB"/>
          </a:p>
        </p:txBody>
      </p:sp>
      <p:sp>
        <p:nvSpPr>
          <p:cNvPr id="4" name="Rectangle 4">
            <a:extLst>
              <a:ext uri="{FF2B5EF4-FFF2-40B4-BE49-F238E27FC236}">
                <a16:creationId xmlns:a16="http://schemas.microsoft.com/office/drawing/2014/main" id="{F2D3DE6A-7420-E19B-0227-265BA49ADCDB}"/>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87417EE-9F7F-EBC4-DFE4-91124292E0C3}"/>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8F1CB8B-1CC2-B4A7-4F19-09B469F9A063}"/>
              </a:ext>
            </a:extLst>
          </p:cNvPr>
          <p:cNvSpPr>
            <a:spLocks noGrp="1" noChangeArrowheads="1"/>
          </p:cNvSpPr>
          <p:nvPr>
            <p:ph type="sldNum" sz="quarter" idx="12"/>
          </p:nvPr>
        </p:nvSpPr>
        <p:spPr>
          <a:ln/>
        </p:spPr>
        <p:txBody>
          <a:bodyPr/>
          <a:lstStyle>
            <a:lvl1pPr>
              <a:defRPr/>
            </a:lvl1pPr>
          </a:lstStyle>
          <a:p>
            <a:pPr>
              <a:defRPr/>
            </a:pPr>
            <a:fld id="{CE0F1E05-04B3-45FF-ACDF-CE4016D747A0}" type="slidenum">
              <a:rPr lang="en-GB" altLang="sv-SE"/>
              <a:pPr>
                <a:defRPr/>
              </a:pPr>
              <a:t>‹#›</a:t>
            </a:fld>
            <a:endParaRPr lang="en-GB" altLang="sv-SE"/>
          </a:p>
        </p:txBody>
      </p:sp>
    </p:spTree>
    <p:extLst>
      <p:ext uri="{BB962C8B-B14F-4D97-AF65-F5344CB8AC3E}">
        <p14:creationId xmlns:p14="http://schemas.microsoft.com/office/powerpoint/2010/main" val="3052832510"/>
      </p:ext>
    </p:extLst>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GB"/>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Rectangle 4">
            <a:extLst>
              <a:ext uri="{FF2B5EF4-FFF2-40B4-BE49-F238E27FC236}">
                <a16:creationId xmlns:a16="http://schemas.microsoft.com/office/drawing/2014/main" id="{277D6A5F-D8EF-2E84-29A5-F5CC047357F9}"/>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C79CD918-814D-B61B-4813-98E8673DC89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C26C2FF3-EE64-9936-EFCA-D0B80EF8D844}"/>
              </a:ext>
            </a:extLst>
          </p:cNvPr>
          <p:cNvSpPr>
            <a:spLocks noGrp="1" noChangeArrowheads="1"/>
          </p:cNvSpPr>
          <p:nvPr>
            <p:ph type="sldNum" sz="quarter" idx="12"/>
          </p:nvPr>
        </p:nvSpPr>
        <p:spPr>
          <a:ln/>
        </p:spPr>
        <p:txBody>
          <a:bodyPr/>
          <a:lstStyle>
            <a:lvl1pPr>
              <a:defRPr/>
            </a:lvl1pPr>
          </a:lstStyle>
          <a:p>
            <a:pPr>
              <a:defRPr/>
            </a:pPr>
            <a:fld id="{9456475A-1E24-4DFA-831A-745315762B28}" type="slidenum">
              <a:rPr lang="en-GB" altLang="sv-SE"/>
              <a:pPr>
                <a:defRPr/>
              </a:pPr>
              <a:t>‹#›</a:t>
            </a:fld>
            <a:endParaRPr lang="en-GB" altLang="sv-SE"/>
          </a:p>
        </p:txBody>
      </p:sp>
    </p:spTree>
    <p:extLst>
      <p:ext uri="{BB962C8B-B14F-4D97-AF65-F5344CB8AC3E}">
        <p14:creationId xmlns:p14="http://schemas.microsoft.com/office/powerpoint/2010/main" val="3985861430"/>
      </p:ext>
    </p:extLst>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2075"/>
          </a:xfrm>
        </p:spPr>
        <p:txBody>
          <a:bodyPr anchor="t"/>
          <a:lstStyle>
            <a:lvl1pPr algn="l">
              <a:defRPr sz="3997" b="1" cap="all"/>
            </a:lvl1pPr>
          </a:lstStyle>
          <a:p>
            <a:r>
              <a:rPr lang="sv-SE"/>
              <a:t>Klicka här för att ändra format</a:t>
            </a:r>
            <a:endParaRPr lang="en-GB"/>
          </a:p>
        </p:txBody>
      </p:sp>
      <p:sp>
        <p:nvSpPr>
          <p:cNvPr id="3" name="Text Placeholder 2"/>
          <p:cNvSpPr>
            <a:spLocks noGrp="1"/>
          </p:cNvSpPr>
          <p:nvPr>
            <p:ph type="body" idx="1"/>
          </p:nvPr>
        </p:nvSpPr>
        <p:spPr>
          <a:xfrm>
            <a:off x="963084" y="2906714"/>
            <a:ext cx="10363200" cy="1500187"/>
          </a:xfrm>
        </p:spPr>
        <p:txBody>
          <a:bodyPr anchor="b"/>
          <a:lstStyle>
            <a:lvl1pPr marL="0" indent="0">
              <a:buNone/>
              <a:defRPr sz="1999"/>
            </a:lvl1pPr>
            <a:lvl2pPr marL="456935" indent="0">
              <a:buNone/>
              <a:defRPr sz="1799"/>
            </a:lvl2pPr>
            <a:lvl3pPr marL="913871" indent="0">
              <a:buNone/>
              <a:defRPr sz="1599"/>
            </a:lvl3pPr>
            <a:lvl4pPr marL="1370807" indent="0">
              <a:buNone/>
              <a:defRPr sz="1399"/>
            </a:lvl4pPr>
            <a:lvl5pPr marL="1827742" indent="0">
              <a:buNone/>
              <a:defRPr sz="1399"/>
            </a:lvl5pPr>
            <a:lvl6pPr marL="2284678" indent="0">
              <a:buNone/>
              <a:defRPr sz="1399"/>
            </a:lvl6pPr>
            <a:lvl7pPr marL="2741613" indent="0">
              <a:buNone/>
              <a:defRPr sz="1399"/>
            </a:lvl7pPr>
            <a:lvl8pPr marL="3198548" indent="0">
              <a:buNone/>
              <a:defRPr sz="1399"/>
            </a:lvl8pPr>
            <a:lvl9pPr marL="3655484" indent="0">
              <a:buNone/>
              <a:defRPr sz="1399"/>
            </a:lvl9pPr>
          </a:lstStyle>
          <a:p>
            <a:pPr lvl="0"/>
            <a:r>
              <a:rPr lang="sv-SE"/>
              <a:t>Klicka här för att ändra format på bakgrundstexten</a:t>
            </a:r>
          </a:p>
        </p:txBody>
      </p:sp>
      <p:sp>
        <p:nvSpPr>
          <p:cNvPr id="4" name="Rectangle 4">
            <a:extLst>
              <a:ext uri="{FF2B5EF4-FFF2-40B4-BE49-F238E27FC236}">
                <a16:creationId xmlns:a16="http://schemas.microsoft.com/office/drawing/2014/main" id="{8EA37DF2-1925-188F-2868-6B78E64F6FAA}"/>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CC57A81C-937F-373F-A623-57F01FECA4C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05EB784A-DF51-439F-A801-8D4984818613}"/>
              </a:ext>
            </a:extLst>
          </p:cNvPr>
          <p:cNvSpPr>
            <a:spLocks noGrp="1" noChangeArrowheads="1"/>
          </p:cNvSpPr>
          <p:nvPr>
            <p:ph type="sldNum" sz="quarter" idx="12"/>
          </p:nvPr>
        </p:nvSpPr>
        <p:spPr>
          <a:ln/>
        </p:spPr>
        <p:txBody>
          <a:bodyPr/>
          <a:lstStyle>
            <a:lvl1pPr>
              <a:defRPr/>
            </a:lvl1pPr>
          </a:lstStyle>
          <a:p>
            <a:pPr>
              <a:defRPr/>
            </a:pPr>
            <a:fld id="{CC39687A-99F4-4DFC-B626-C08574D6DA63}" type="slidenum">
              <a:rPr lang="en-GB" altLang="sv-SE"/>
              <a:pPr>
                <a:defRPr/>
              </a:pPr>
              <a:t>‹#›</a:t>
            </a:fld>
            <a:endParaRPr lang="en-GB" altLang="sv-SE"/>
          </a:p>
        </p:txBody>
      </p:sp>
    </p:spTree>
    <p:extLst>
      <p:ext uri="{BB962C8B-B14F-4D97-AF65-F5344CB8AC3E}">
        <p14:creationId xmlns:p14="http://schemas.microsoft.com/office/powerpoint/2010/main" val="3194108913"/>
      </p:ext>
    </p:extLst>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GB"/>
          </a:p>
        </p:txBody>
      </p:sp>
      <p:sp>
        <p:nvSpPr>
          <p:cNvPr id="3" name="Content Placeholder 2"/>
          <p:cNvSpPr>
            <a:spLocks noGrp="1"/>
          </p:cNvSpPr>
          <p:nvPr>
            <p:ph sz="half" idx="1"/>
          </p:nvPr>
        </p:nvSpPr>
        <p:spPr>
          <a:xfrm>
            <a:off x="624417" y="1052513"/>
            <a:ext cx="5384800" cy="4525962"/>
          </a:xfrm>
        </p:spPr>
        <p:txBody>
          <a:bodyPr/>
          <a:lstStyle>
            <a:lvl1pPr>
              <a:defRPr sz="2799"/>
            </a:lvl1pPr>
            <a:lvl2pPr>
              <a:defRPr sz="2398"/>
            </a:lvl2pPr>
            <a:lvl3pPr>
              <a:defRPr sz="1999"/>
            </a:lvl3pPr>
            <a:lvl4pPr>
              <a:defRPr sz="1799"/>
            </a:lvl4pPr>
            <a:lvl5pPr>
              <a:defRPr sz="1799"/>
            </a:lvl5pPr>
            <a:lvl6pPr>
              <a:defRPr sz="1799"/>
            </a:lvl6pPr>
            <a:lvl7pPr>
              <a:defRPr sz="1799"/>
            </a:lvl7pPr>
            <a:lvl8pPr>
              <a:defRPr sz="1799"/>
            </a:lvl8pPr>
            <a:lvl9pPr>
              <a:defRPr sz="1799"/>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Content Placeholder 3"/>
          <p:cNvSpPr>
            <a:spLocks noGrp="1"/>
          </p:cNvSpPr>
          <p:nvPr>
            <p:ph sz="half" idx="2"/>
          </p:nvPr>
        </p:nvSpPr>
        <p:spPr>
          <a:xfrm>
            <a:off x="6212417" y="1052513"/>
            <a:ext cx="5384800" cy="4525962"/>
          </a:xfrm>
        </p:spPr>
        <p:txBody>
          <a:bodyPr/>
          <a:lstStyle>
            <a:lvl1pPr>
              <a:defRPr sz="2799"/>
            </a:lvl1pPr>
            <a:lvl2pPr>
              <a:defRPr sz="2398"/>
            </a:lvl2pPr>
            <a:lvl3pPr>
              <a:defRPr sz="1999"/>
            </a:lvl3pPr>
            <a:lvl4pPr>
              <a:defRPr sz="1799"/>
            </a:lvl4pPr>
            <a:lvl5pPr>
              <a:defRPr sz="1799"/>
            </a:lvl5pPr>
            <a:lvl6pPr>
              <a:defRPr sz="1799"/>
            </a:lvl6pPr>
            <a:lvl7pPr>
              <a:defRPr sz="1799"/>
            </a:lvl7pPr>
            <a:lvl8pPr>
              <a:defRPr sz="1799"/>
            </a:lvl8pPr>
            <a:lvl9pPr>
              <a:defRPr sz="1799"/>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5" name="Rectangle 4">
            <a:extLst>
              <a:ext uri="{FF2B5EF4-FFF2-40B4-BE49-F238E27FC236}">
                <a16:creationId xmlns:a16="http://schemas.microsoft.com/office/drawing/2014/main" id="{09C70168-B35F-1720-28DD-2D0D17886D06}"/>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1F97C7CF-88A1-31ED-7452-7F77BECD324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A95718B7-666B-F6D2-AC6E-AE77BF83F130}"/>
              </a:ext>
            </a:extLst>
          </p:cNvPr>
          <p:cNvSpPr>
            <a:spLocks noGrp="1" noChangeArrowheads="1"/>
          </p:cNvSpPr>
          <p:nvPr>
            <p:ph type="sldNum" sz="quarter" idx="12"/>
          </p:nvPr>
        </p:nvSpPr>
        <p:spPr>
          <a:ln/>
        </p:spPr>
        <p:txBody>
          <a:bodyPr/>
          <a:lstStyle>
            <a:lvl1pPr>
              <a:defRPr/>
            </a:lvl1pPr>
          </a:lstStyle>
          <a:p>
            <a:pPr>
              <a:defRPr/>
            </a:pPr>
            <a:fld id="{9123FB8D-7252-45D8-95E0-F88B17A477DA}" type="slidenum">
              <a:rPr lang="en-GB" altLang="sv-SE"/>
              <a:pPr>
                <a:defRPr/>
              </a:pPr>
              <a:t>‹#›</a:t>
            </a:fld>
            <a:endParaRPr lang="en-GB" altLang="sv-SE"/>
          </a:p>
        </p:txBody>
      </p:sp>
    </p:spTree>
    <p:extLst>
      <p:ext uri="{BB962C8B-B14F-4D97-AF65-F5344CB8AC3E}">
        <p14:creationId xmlns:p14="http://schemas.microsoft.com/office/powerpoint/2010/main" val="3124196759"/>
      </p:ext>
    </p:extLst>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sv-SE"/>
              <a:t>Klicka här för att ändra format</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398" b="1"/>
            </a:lvl1pPr>
            <a:lvl2pPr marL="456935" indent="0">
              <a:buNone/>
              <a:defRPr sz="1999" b="1"/>
            </a:lvl2pPr>
            <a:lvl3pPr marL="913871" indent="0">
              <a:buNone/>
              <a:defRPr sz="1799" b="1"/>
            </a:lvl3pPr>
            <a:lvl4pPr marL="1370807" indent="0">
              <a:buNone/>
              <a:defRPr sz="1599" b="1"/>
            </a:lvl4pPr>
            <a:lvl5pPr marL="1827742" indent="0">
              <a:buNone/>
              <a:defRPr sz="1599" b="1"/>
            </a:lvl5pPr>
            <a:lvl6pPr marL="2284678" indent="0">
              <a:buNone/>
              <a:defRPr sz="1599" b="1"/>
            </a:lvl6pPr>
            <a:lvl7pPr marL="2741613" indent="0">
              <a:buNone/>
              <a:defRPr sz="1599" b="1"/>
            </a:lvl7pPr>
            <a:lvl8pPr marL="3198548" indent="0">
              <a:buNone/>
              <a:defRPr sz="1599" b="1"/>
            </a:lvl8pPr>
            <a:lvl9pPr marL="3655484" indent="0">
              <a:buNone/>
              <a:defRPr sz="1599" b="1"/>
            </a:lvl9pPr>
          </a:lstStyle>
          <a:p>
            <a:pPr lvl="0"/>
            <a:r>
              <a:rPr lang="sv-SE"/>
              <a:t>Klicka här för att ändra format på bakgrundstexten</a:t>
            </a:r>
          </a:p>
        </p:txBody>
      </p:sp>
      <p:sp>
        <p:nvSpPr>
          <p:cNvPr id="4" name="Content Placeholder 3"/>
          <p:cNvSpPr>
            <a:spLocks noGrp="1"/>
          </p:cNvSpPr>
          <p:nvPr>
            <p:ph sz="half" idx="2"/>
          </p:nvPr>
        </p:nvSpPr>
        <p:spPr>
          <a:xfrm>
            <a:off x="609600" y="2174875"/>
            <a:ext cx="5386917" cy="3951288"/>
          </a:xfrm>
        </p:spPr>
        <p:txBody>
          <a:bodyPr/>
          <a:lstStyle>
            <a:lvl1pPr>
              <a:defRPr sz="2398"/>
            </a:lvl1pPr>
            <a:lvl2pPr>
              <a:defRPr sz="1999"/>
            </a:lvl2pPr>
            <a:lvl3pPr>
              <a:defRPr sz="1799"/>
            </a:lvl3pPr>
            <a:lvl4pPr>
              <a:defRPr sz="1599"/>
            </a:lvl4pPr>
            <a:lvl5pPr>
              <a:defRPr sz="1599"/>
            </a:lvl5pPr>
            <a:lvl6pPr>
              <a:defRPr sz="1599"/>
            </a:lvl6pPr>
            <a:lvl7pPr>
              <a:defRPr sz="1599"/>
            </a:lvl7pPr>
            <a:lvl8pPr>
              <a:defRPr sz="1599"/>
            </a:lvl8pPr>
            <a:lvl9pPr>
              <a:defRPr sz="1599"/>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398" b="1"/>
            </a:lvl1pPr>
            <a:lvl2pPr marL="456935" indent="0">
              <a:buNone/>
              <a:defRPr sz="1999" b="1"/>
            </a:lvl2pPr>
            <a:lvl3pPr marL="913871" indent="0">
              <a:buNone/>
              <a:defRPr sz="1799" b="1"/>
            </a:lvl3pPr>
            <a:lvl4pPr marL="1370807" indent="0">
              <a:buNone/>
              <a:defRPr sz="1599" b="1"/>
            </a:lvl4pPr>
            <a:lvl5pPr marL="1827742" indent="0">
              <a:buNone/>
              <a:defRPr sz="1599" b="1"/>
            </a:lvl5pPr>
            <a:lvl6pPr marL="2284678" indent="0">
              <a:buNone/>
              <a:defRPr sz="1599" b="1"/>
            </a:lvl6pPr>
            <a:lvl7pPr marL="2741613" indent="0">
              <a:buNone/>
              <a:defRPr sz="1599" b="1"/>
            </a:lvl7pPr>
            <a:lvl8pPr marL="3198548" indent="0">
              <a:buNone/>
              <a:defRPr sz="1599" b="1"/>
            </a:lvl8pPr>
            <a:lvl9pPr marL="3655484" indent="0">
              <a:buNone/>
              <a:defRPr sz="1599" b="1"/>
            </a:lvl9pPr>
          </a:lstStyle>
          <a:p>
            <a:pPr lvl="0"/>
            <a:r>
              <a:rPr lang="sv-SE"/>
              <a:t>Klicka här för att ändra format på bakgrundstexten</a:t>
            </a:r>
          </a:p>
        </p:txBody>
      </p:sp>
      <p:sp>
        <p:nvSpPr>
          <p:cNvPr id="6" name="Content Placeholder 5"/>
          <p:cNvSpPr>
            <a:spLocks noGrp="1"/>
          </p:cNvSpPr>
          <p:nvPr>
            <p:ph sz="quarter" idx="4"/>
          </p:nvPr>
        </p:nvSpPr>
        <p:spPr>
          <a:xfrm>
            <a:off x="6193368" y="2174875"/>
            <a:ext cx="5389033" cy="3951288"/>
          </a:xfrm>
        </p:spPr>
        <p:txBody>
          <a:bodyPr/>
          <a:lstStyle>
            <a:lvl1pPr>
              <a:defRPr sz="2398"/>
            </a:lvl1pPr>
            <a:lvl2pPr>
              <a:defRPr sz="1999"/>
            </a:lvl2pPr>
            <a:lvl3pPr>
              <a:defRPr sz="1799"/>
            </a:lvl3pPr>
            <a:lvl4pPr>
              <a:defRPr sz="1599"/>
            </a:lvl4pPr>
            <a:lvl5pPr>
              <a:defRPr sz="1599"/>
            </a:lvl5pPr>
            <a:lvl6pPr>
              <a:defRPr sz="1599"/>
            </a:lvl6pPr>
            <a:lvl7pPr>
              <a:defRPr sz="1599"/>
            </a:lvl7pPr>
            <a:lvl8pPr>
              <a:defRPr sz="1599"/>
            </a:lvl8pPr>
            <a:lvl9pPr>
              <a:defRPr sz="1599"/>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7" name="Rectangle 4">
            <a:extLst>
              <a:ext uri="{FF2B5EF4-FFF2-40B4-BE49-F238E27FC236}">
                <a16:creationId xmlns:a16="http://schemas.microsoft.com/office/drawing/2014/main" id="{1FEB119E-FDFC-F1CB-EA08-42773F72E5DC}"/>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D3A87630-7BEB-5993-6946-A2DD829A300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4C084E69-2C60-19A2-F8E4-5FCA21519269}"/>
              </a:ext>
            </a:extLst>
          </p:cNvPr>
          <p:cNvSpPr>
            <a:spLocks noGrp="1" noChangeArrowheads="1"/>
          </p:cNvSpPr>
          <p:nvPr>
            <p:ph type="sldNum" sz="quarter" idx="12"/>
          </p:nvPr>
        </p:nvSpPr>
        <p:spPr>
          <a:ln/>
        </p:spPr>
        <p:txBody>
          <a:bodyPr/>
          <a:lstStyle>
            <a:lvl1pPr>
              <a:defRPr/>
            </a:lvl1pPr>
          </a:lstStyle>
          <a:p>
            <a:pPr>
              <a:defRPr/>
            </a:pPr>
            <a:fld id="{B50885A0-C574-4D2F-9CF3-79ACF56014B8}" type="slidenum">
              <a:rPr lang="en-GB" altLang="sv-SE"/>
              <a:pPr>
                <a:defRPr/>
              </a:pPr>
              <a:t>‹#›</a:t>
            </a:fld>
            <a:endParaRPr lang="en-GB" altLang="sv-SE"/>
          </a:p>
        </p:txBody>
      </p:sp>
    </p:spTree>
    <p:extLst>
      <p:ext uri="{BB962C8B-B14F-4D97-AF65-F5344CB8AC3E}">
        <p14:creationId xmlns:p14="http://schemas.microsoft.com/office/powerpoint/2010/main" val="511867073"/>
      </p:ext>
    </p:extLst>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GB"/>
          </a:p>
        </p:txBody>
      </p:sp>
      <p:sp>
        <p:nvSpPr>
          <p:cNvPr id="3" name="Rectangle 4">
            <a:extLst>
              <a:ext uri="{FF2B5EF4-FFF2-40B4-BE49-F238E27FC236}">
                <a16:creationId xmlns:a16="http://schemas.microsoft.com/office/drawing/2014/main" id="{3F9B24FA-47E4-B5D5-8969-61451E61E1EE}"/>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078249EE-A82F-FA56-B6B9-8E9A18D4702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23F10387-BD87-7157-68F0-983D0527EC0D}"/>
              </a:ext>
            </a:extLst>
          </p:cNvPr>
          <p:cNvSpPr>
            <a:spLocks noGrp="1" noChangeArrowheads="1"/>
          </p:cNvSpPr>
          <p:nvPr>
            <p:ph type="sldNum" sz="quarter" idx="12"/>
          </p:nvPr>
        </p:nvSpPr>
        <p:spPr>
          <a:ln/>
        </p:spPr>
        <p:txBody>
          <a:bodyPr/>
          <a:lstStyle>
            <a:lvl1pPr>
              <a:defRPr/>
            </a:lvl1pPr>
          </a:lstStyle>
          <a:p>
            <a:pPr>
              <a:defRPr/>
            </a:pPr>
            <a:fld id="{D82185A4-E4EA-4BC2-B034-A545765AD5CA}" type="slidenum">
              <a:rPr lang="en-GB" altLang="sv-SE"/>
              <a:pPr>
                <a:defRPr/>
              </a:pPr>
              <a:t>‹#›</a:t>
            </a:fld>
            <a:endParaRPr lang="en-GB" altLang="sv-SE"/>
          </a:p>
        </p:txBody>
      </p:sp>
    </p:spTree>
    <p:extLst>
      <p:ext uri="{BB962C8B-B14F-4D97-AF65-F5344CB8AC3E}">
        <p14:creationId xmlns:p14="http://schemas.microsoft.com/office/powerpoint/2010/main" val="826689851"/>
      </p:ext>
    </p:extLst>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527D868-2BD0-14E2-799F-53823FF5167C}"/>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7694842C-BAA5-17CB-BDAD-585B964D748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5E89E301-B2A5-79FF-DD9F-855A68207296}"/>
              </a:ext>
            </a:extLst>
          </p:cNvPr>
          <p:cNvSpPr>
            <a:spLocks noGrp="1" noChangeArrowheads="1"/>
          </p:cNvSpPr>
          <p:nvPr>
            <p:ph type="sldNum" sz="quarter" idx="12"/>
          </p:nvPr>
        </p:nvSpPr>
        <p:spPr>
          <a:ln/>
        </p:spPr>
        <p:txBody>
          <a:bodyPr/>
          <a:lstStyle>
            <a:lvl1pPr>
              <a:defRPr/>
            </a:lvl1pPr>
          </a:lstStyle>
          <a:p>
            <a:pPr>
              <a:defRPr/>
            </a:pPr>
            <a:fld id="{3FFFE2A4-FFF1-4467-BB47-D09D46DBED74}" type="slidenum">
              <a:rPr lang="en-GB" altLang="sv-SE"/>
              <a:pPr>
                <a:defRPr/>
              </a:pPr>
              <a:t>‹#›</a:t>
            </a:fld>
            <a:endParaRPr lang="en-GB" altLang="sv-SE"/>
          </a:p>
        </p:txBody>
      </p:sp>
    </p:spTree>
    <p:extLst>
      <p:ext uri="{BB962C8B-B14F-4D97-AF65-F5344CB8AC3E}">
        <p14:creationId xmlns:p14="http://schemas.microsoft.com/office/powerpoint/2010/main" val="1494321590"/>
      </p:ext>
    </p:extLst>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1999" b="1"/>
            </a:lvl1pPr>
          </a:lstStyle>
          <a:p>
            <a:r>
              <a:rPr lang="sv-SE"/>
              <a:t>Klicka här för att ändra format</a:t>
            </a:r>
            <a:endParaRPr lang="en-GB"/>
          </a:p>
        </p:txBody>
      </p:sp>
      <p:sp>
        <p:nvSpPr>
          <p:cNvPr id="3" name="Content Placeholder 2"/>
          <p:cNvSpPr>
            <a:spLocks noGrp="1"/>
          </p:cNvSpPr>
          <p:nvPr>
            <p:ph idx="1"/>
          </p:nvPr>
        </p:nvSpPr>
        <p:spPr>
          <a:xfrm>
            <a:off x="4766734" y="273051"/>
            <a:ext cx="6815666" cy="5853113"/>
          </a:xfrm>
        </p:spPr>
        <p:txBody>
          <a:bodyPr/>
          <a:lstStyle>
            <a:lvl1pPr>
              <a:defRPr sz="3198"/>
            </a:lvl1pPr>
            <a:lvl2pPr>
              <a:defRPr sz="2799"/>
            </a:lvl2pPr>
            <a:lvl3pPr>
              <a:defRPr sz="2398"/>
            </a:lvl3pPr>
            <a:lvl4pPr>
              <a:defRPr sz="1999"/>
            </a:lvl4pPr>
            <a:lvl5pPr>
              <a:defRPr sz="1999"/>
            </a:lvl5pPr>
            <a:lvl6pPr>
              <a:defRPr sz="1999"/>
            </a:lvl6pPr>
            <a:lvl7pPr>
              <a:defRPr sz="1999"/>
            </a:lvl7pPr>
            <a:lvl8pPr>
              <a:defRPr sz="1999"/>
            </a:lvl8pPr>
            <a:lvl9pPr>
              <a:defRPr sz="1999"/>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399"/>
            </a:lvl1pPr>
            <a:lvl2pPr marL="456935" indent="0">
              <a:buNone/>
              <a:defRPr sz="1199"/>
            </a:lvl2pPr>
            <a:lvl3pPr marL="913871" indent="0">
              <a:buNone/>
              <a:defRPr sz="1000"/>
            </a:lvl3pPr>
            <a:lvl4pPr marL="1370807" indent="0">
              <a:buNone/>
              <a:defRPr sz="900"/>
            </a:lvl4pPr>
            <a:lvl5pPr marL="1827742" indent="0">
              <a:buNone/>
              <a:defRPr sz="900"/>
            </a:lvl5pPr>
            <a:lvl6pPr marL="2284678" indent="0">
              <a:buNone/>
              <a:defRPr sz="900"/>
            </a:lvl6pPr>
            <a:lvl7pPr marL="2741613" indent="0">
              <a:buNone/>
              <a:defRPr sz="900"/>
            </a:lvl7pPr>
            <a:lvl8pPr marL="3198548" indent="0">
              <a:buNone/>
              <a:defRPr sz="900"/>
            </a:lvl8pPr>
            <a:lvl9pPr marL="3655484" indent="0">
              <a:buNone/>
              <a:defRPr sz="900"/>
            </a:lvl9pPr>
          </a:lstStyle>
          <a:p>
            <a:pPr lvl="0"/>
            <a:r>
              <a:rPr lang="sv-SE"/>
              <a:t>Klicka här för att ändra format på bakgrundstexten</a:t>
            </a:r>
          </a:p>
        </p:txBody>
      </p:sp>
      <p:sp>
        <p:nvSpPr>
          <p:cNvPr id="5" name="Rectangle 4">
            <a:extLst>
              <a:ext uri="{FF2B5EF4-FFF2-40B4-BE49-F238E27FC236}">
                <a16:creationId xmlns:a16="http://schemas.microsoft.com/office/drawing/2014/main" id="{0C163742-505A-0930-D2A3-C782631B09BD}"/>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2DAFD9B0-7B7D-7028-AB16-F10A4AFA92A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36298271-9A54-793B-7323-00AAF8070958}"/>
              </a:ext>
            </a:extLst>
          </p:cNvPr>
          <p:cNvSpPr>
            <a:spLocks noGrp="1" noChangeArrowheads="1"/>
          </p:cNvSpPr>
          <p:nvPr>
            <p:ph type="sldNum" sz="quarter" idx="12"/>
          </p:nvPr>
        </p:nvSpPr>
        <p:spPr>
          <a:ln/>
        </p:spPr>
        <p:txBody>
          <a:bodyPr/>
          <a:lstStyle>
            <a:lvl1pPr>
              <a:defRPr/>
            </a:lvl1pPr>
          </a:lstStyle>
          <a:p>
            <a:pPr>
              <a:defRPr/>
            </a:pPr>
            <a:fld id="{0CFA5226-6B4F-4F00-ABCE-BE7812DC9DC2}" type="slidenum">
              <a:rPr lang="en-GB" altLang="sv-SE"/>
              <a:pPr>
                <a:defRPr/>
              </a:pPr>
              <a:t>‹#›</a:t>
            </a:fld>
            <a:endParaRPr lang="en-GB" altLang="sv-SE"/>
          </a:p>
        </p:txBody>
      </p:sp>
    </p:spTree>
    <p:extLst>
      <p:ext uri="{BB962C8B-B14F-4D97-AF65-F5344CB8AC3E}">
        <p14:creationId xmlns:p14="http://schemas.microsoft.com/office/powerpoint/2010/main" val="2798793972"/>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06C7B-2C18-D7AA-467B-1CB0F79321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262A99-6728-8087-000E-6A84FE8FA9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E3E872-8385-EC2A-D372-A88DC2816F47}"/>
              </a:ext>
            </a:extLst>
          </p:cNvPr>
          <p:cNvSpPr>
            <a:spLocks noGrp="1"/>
          </p:cNvSpPr>
          <p:nvPr>
            <p:ph type="dt" sz="half" idx="10"/>
          </p:nvPr>
        </p:nvSpPr>
        <p:spPr/>
        <p:txBody>
          <a:bodyPr/>
          <a:lstStyle/>
          <a:p>
            <a:fld id="{ADF8A2A2-3D42-4D74-BF80-0AA0A2AD136B}" type="datetimeFigureOut">
              <a:rPr lang="en-US" smtClean="0"/>
              <a:t>7/26/2023</a:t>
            </a:fld>
            <a:endParaRPr lang="en-US"/>
          </a:p>
        </p:txBody>
      </p:sp>
      <p:sp>
        <p:nvSpPr>
          <p:cNvPr id="5" name="Footer Placeholder 4">
            <a:extLst>
              <a:ext uri="{FF2B5EF4-FFF2-40B4-BE49-F238E27FC236}">
                <a16:creationId xmlns:a16="http://schemas.microsoft.com/office/drawing/2014/main" id="{FA52BC60-BE0C-3852-3679-F1B8EE43C8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00C4D6-D6EA-2655-3348-747B5FD019BB}"/>
              </a:ext>
            </a:extLst>
          </p:cNvPr>
          <p:cNvSpPr>
            <a:spLocks noGrp="1"/>
          </p:cNvSpPr>
          <p:nvPr>
            <p:ph type="sldNum" sz="quarter" idx="12"/>
          </p:nvPr>
        </p:nvSpPr>
        <p:spPr/>
        <p:txBody>
          <a:bodyPr/>
          <a:lstStyle/>
          <a:p>
            <a:fld id="{AB88D466-C0AC-4FAD-8BFF-99F9BC957583}" type="slidenum">
              <a:rPr lang="en-US" smtClean="0"/>
              <a:t>‹#›</a:t>
            </a:fld>
            <a:endParaRPr lang="en-US"/>
          </a:p>
        </p:txBody>
      </p:sp>
    </p:spTree>
    <p:extLst>
      <p:ext uri="{BB962C8B-B14F-4D97-AF65-F5344CB8AC3E}">
        <p14:creationId xmlns:p14="http://schemas.microsoft.com/office/powerpoint/2010/main" val="7355507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999" b="1"/>
            </a:lvl1pPr>
          </a:lstStyle>
          <a:p>
            <a:r>
              <a:rPr lang="sv-SE"/>
              <a:t>Klicka här för att ändra format</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198"/>
            </a:lvl1pPr>
            <a:lvl2pPr marL="456935" indent="0">
              <a:buNone/>
              <a:defRPr sz="2799"/>
            </a:lvl2pPr>
            <a:lvl3pPr marL="913871" indent="0">
              <a:buNone/>
              <a:defRPr sz="2398"/>
            </a:lvl3pPr>
            <a:lvl4pPr marL="1370807" indent="0">
              <a:buNone/>
              <a:defRPr sz="1999"/>
            </a:lvl4pPr>
            <a:lvl5pPr marL="1827742" indent="0">
              <a:buNone/>
              <a:defRPr sz="1999"/>
            </a:lvl5pPr>
            <a:lvl6pPr marL="2284678" indent="0">
              <a:buNone/>
              <a:defRPr sz="1999"/>
            </a:lvl6pPr>
            <a:lvl7pPr marL="2741613" indent="0">
              <a:buNone/>
              <a:defRPr sz="1999"/>
            </a:lvl7pPr>
            <a:lvl8pPr marL="3198548" indent="0">
              <a:buNone/>
              <a:defRPr sz="1999"/>
            </a:lvl8pPr>
            <a:lvl9pPr marL="3655484" indent="0">
              <a:buNone/>
              <a:defRPr sz="1999"/>
            </a:lvl9pPr>
          </a:lstStyle>
          <a:p>
            <a:pPr lvl="0"/>
            <a:r>
              <a:rPr lang="sv-SE" noProof="0"/>
              <a:t>Klicka på ikonen för att lägga till en bild</a:t>
            </a:r>
            <a:endParaRPr lang="en-GB"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399"/>
            </a:lvl1pPr>
            <a:lvl2pPr marL="456935" indent="0">
              <a:buNone/>
              <a:defRPr sz="1199"/>
            </a:lvl2pPr>
            <a:lvl3pPr marL="913871" indent="0">
              <a:buNone/>
              <a:defRPr sz="1000"/>
            </a:lvl3pPr>
            <a:lvl4pPr marL="1370807" indent="0">
              <a:buNone/>
              <a:defRPr sz="900"/>
            </a:lvl4pPr>
            <a:lvl5pPr marL="1827742" indent="0">
              <a:buNone/>
              <a:defRPr sz="900"/>
            </a:lvl5pPr>
            <a:lvl6pPr marL="2284678" indent="0">
              <a:buNone/>
              <a:defRPr sz="900"/>
            </a:lvl6pPr>
            <a:lvl7pPr marL="2741613" indent="0">
              <a:buNone/>
              <a:defRPr sz="900"/>
            </a:lvl7pPr>
            <a:lvl8pPr marL="3198548" indent="0">
              <a:buNone/>
              <a:defRPr sz="900"/>
            </a:lvl8pPr>
            <a:lvl9pPr marL="3655484" indent="0">
              <a:buNone/>
              <a:defRPr sz="900"/>
            </a:lvl9pPr>
          </a:lstStyle>
          <a:p>
            <a:pPr lvl="0"/>
            <a:r>
              <a:rPr lang="sv-SE"/>
              <a:t>Klicka här för att ändra format på bakgrundstexten</a:t>
            </a:r>
          </a:p>
        </p:txBody>
      </p:sp>
      <p:sp>
        <p:nvSpPr>
          <p:cNvPr id="5" name="Rectangle 4">
            <a:extLst>
              <a:ext uri="{FF2B5EF4-FFF2-40B4-BE49-F238E27FC236}">
                <a16:creationId xmlns:a16="http://schemas.microsoft.com/office/drawing/2014/main" id="{5BD26EA0-2942-D209-2E6E-379074FCDED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5D74B919-2783-F5DA-5190-18B8C94F9C7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479BB6CB-5054-F195-1B23-EF95C73C96FF}"/>
              </a:ext>
            </a:extLst>
          </p:cNvPr>
          <p:cNvSpPr>
            <a:spLocks noGrp="1" noChangeArrowheads="1"/>
          </p:cNvSpPr>
          <p:nvPr>
            <p:ph type="sldNum" sz="quarter" idx="12"/>
          </p:nvPr>
        </p:nvSpPr>
        <p:spPr>
          <a:ln/>
        </p:spPr>
        <p:txBody>
          <a:bodyPr/>
          <a:lstStyle>
            <a:lvl1pPr>
              <a:defRPr/>
            </a:lvl1pPr>
          </a:lstStyle>
          <a:p>
            <a:pPr>
              <a:defRPr/>
            </a:pPr>
            <a:fld id="{4A49FBBC-89B7-401E-9893-ACFE2E5CD761}" type="slidenum">
              <a:rPr lang="en-GB" altLang="sv-SE"/>
              <a:pPr>
                <a:defRPr/>
              </a:pPr>
              <a:t>‹#›</a:t>
            </a:fld>
            <a:endParaRPr lang="en-GB" altLang="sv-SE"/>
          </a:p>
        </p:txBody>
      </p:sp>
    </p:spTree>
    <p:extLst>
      <p:ext uri="{BB962C8B-B14F-4D97-AF65-F5344CB8AC3E}">
        <p14:creationId xmlns:p14="http://schemas.microsoft.com/office/powerpoint/2010/main" val="1577290673"/>
      </p:ext>
    </p:extLst>
  </p:cSld>
  <p:clrMapOvr>
    <a:masterClrMapping/>
  </p:clrMapOvr>
  <p:transition spd="med">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GB"/>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Rectangle 4">
            <a:extLst>
              <a:ext uri="{FF2B5EF4-FFF2-40B4-BE49-F238E27FC236}">
                <a16:creationId xmlns:a16="http://schemas.microsoft.com/office/drawing/2014/main" id="{E7EA0AF6-9B5F-D24C-6128-48BE2CE9AB7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44B070C0-4245-88E2-1F25-3C8A708A2EF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3C04153-11F5-6F4E-5BA1-C520E8FE6186}"/>
              </a:ext>
            </a:extLst>
          </p:cNvPr>
          <p:cNvSpPr>
            <a:spLocks noGrp="1" noChangeArrowheads="1"/>
          </p:cNvSpPr>
          <p:nvPr>
            <p:ph type="sldNum" sz="quarter" idx="12"/>
          </p:nvPr>
        </p:nvSpPr>
        <p:spPr>
          <a:ln/>
        </p:spPr>
        <p:txBody>
          <a:bodyPr/>
          <a:lstStyle>
            <a:lvl1pPr>
              <a:defRPr/>
            </a:lvl1pPr>
          </a:lstStyle>
          <a:p>
            <a:pPr>
              <a:defRPr/>
            </a:pPr>
            <a:fld id="{4DCFB626-251F-4C8E-83FE-8F8835FA7858}" type="slidenum">
              <a:rPr lang="en-GB" altLang="sv-SE"/>
              <a:pPr>
                <a:defRPr/>
              </a:pPr>
              <a:t>‹#›</a:t>
            </a:fld>
            <a:endParaRPr lang="en-GB" altLang="sv-SE"/>
          </a:p>
        </p:txBody>
      </p:sp>
    </p:spTree>
    <p:extLst>
      <p:ext uri="{BB962C8B-B14F-4D97-AF65-F5344CB8AC3E}">
        <p14:creationId xmlns:p14="http://schemas.microsoft.com/office/powerpoint/2010/main" val="151890378"/>
      </p:ext>
    </p:extLst>
  </p:cSld>
  <p:clrMapOvr>
    <a:masterClrMapping/>
  </p:clrMapOvr>
  <p:transition spd="med">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4018" y="260351"/>
            <a:ext cx="2743200" cy="5318125"/>
          </a:xfrm>
        </p:spPr>
        <p:txBody>
          <a:bodyPr vert="eaVert"/>
          <a:lstStyle/>
          <a:p>
            <a:r>
              <a:rPr lang="sv-SE"/>
              <a:t>Klicka här för att ändra format</a:t>
            </a:r>
            <a:endParaRPr lang="en-GB"/>
          </a:p>
        </p:txBody>
      </p:sp>
      <p:sp>
        <p:nvSpPr>
          <p:cNvPr id="3" name="Vertical Text Placeholder 2"/>
          <p:cNvSpPr>
            <a:spLocks noGrp="1"/>
          </p:cNvSpPr>
          <p:nvPr>
            <p:ph type="body" orient="vert" idx="1"/>
          </p:nvPr>
        </p:nvSpPr>
        <p:spPr>
          <a:xfrm>
            <a:off x="624417" y="260351"/>
            <a:ext cx="8026400" cy="53181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Rectangle 4">
            <a:extLst>
              <a:ext uri="{FF2B5EF4-FFF2-40B4-BE49-F238E27FC236}">
                <a16:creationId xmlns:a16="http://schemas.microsoft.com/office/drawing/2014/main" id="{F4EFDFC3-D682-C7E0-5291-443106A722E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335AA916-BEC4-CF19-BB6F-FB0EA657B4E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A027435-7DDC-EA07-144A-8A63E337A875}"/>
              </a:ext>
            </a:extLst>
          </p:cNvPr>
          <p:cNvSpPr>
            <a:spLocks noGrp="1" noChangeArrowheads="1"/>
          </p:cNvSpPr>
          <p:nvPr>
            <p:ph type="sldNum" sz="quarter" idx="12"/>
          </p:nvPr>
        </p:nvSpPr>
        <p:spPr>
          <a:ln/>
        </p:spPr>
        <p:txBody>
          <a:bodyPr/>
          <a:lstStyle>
            <a:lvl1pPr>
              <a:defRPr/>
            </a:lvl1pPr>
          </a:lstStyle>
          <a:p>
            <a:pPr>
              <a:defRPr/>
            </a:pPr>
            <a:fld id="{CE2A030C-6C35-4A1A-A99A-6442101BE5AC}" type="slidenum">
              <a:rPr lang="en-GB" altLang="sv-SE"/>
              <a:pPr>
                <a:defRPr/>
              </a:pPr>
              <a:t>‹#›</a:t>
            </a:fld>
            <a:endParaRPr lang="en-GB" altLang="sv-SE"/>
          </a:p>
        </p:txBody>
      </p:sp>
    </p:spTree>
    <p:extLst>
      <p:ext uri="{BB962C8B-B14F-4D97-AF65-F5344CB8AC3E}">
        <p14:creationId xmlns:p14="http://schemas.microsoft.com/office/powerpoint/2010/main" val="3889473330"/>
      </p:ext>
    </p:extLst>
  </p:cSld>
  <p:clrMapOvr>
    <a:masterClrMapping/>
  </p:clrMapOvr>
  <p:transition spd="med">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a:extLst>
              <a:ext uri="{FF2B5EF4-FFF2-40B4-BE49-F238E27FC236}">
                <a16:creationId xmlns:a16="http://schemas.microsoft.com/office/drawing/2014/main" id="{77D1E125-FBA4-EF73-00C5-BD03B4A39AAF}"/>
              </a:ext>
            </a:extLst>
          </p:cNvPr>
          <p:cNvSpPr>
            <a:spLocks noGrp="1"/>
          </p:cNvSpPr>
          <p:nvPr>
            <p:ph type="ftr" sz="quarter" idx="10"/>
          </p:nvPr>
        </p:nvSpPr>
        <p:spPr/>
        <p:txBody>
          <a:bodyPr lIns="0" tIns="0" rIns="0" bIns="0"/>
          <a:lstStyle>
            <a:lvl1pPr marL="7334">
              <a:defRPr sz="1213" b="1" spc="-9">
                <a:solidFill>
                  <a:srgbClr val="FFFFFF"/>
                </a:solidFill>
                <a:latin typeface="Gill Sans"/>
                <a:cs typeface="Gill Sans"/>
              </a:defRPr>
            </a:lvl1pPr>
          </a:lstStyle>
          <a:p>
            <a:pPr>
              <a:defRPr/>
            </a:pPr>
            <a:r>
              <a:rPr lang="en-US"/>
              <a:t>S</a:t>
            </a:r>
            <a:r>
              <a:rPr lang="en-US" spc="0"/>
              <a:t>e</a:t>
            </a:r>
            <a:r>
              <a:rPr lang="en-US" spc="9"/>
              <a:t>c</a:t>
            </a:r>
            <a:r>
              <a:rPr lang="en-US" spc="12"/>
              <a:t>t</a:t>
            </a:r>
            <a:r>
              <a:rPr lang="en-US" spc="-6"/>
              <a:t>i</a:t>
            </a:r>
            <a:r>
              <a:rPr lang="en-US" spc="0"/>
              <a:t>on</a:t>
            </a:r>
            <a:r>
              <a:rPr lang="en-US" spc="3"/>
              <a:t> </a:t>
            </a:r>
            <a:r>
              <a:rPr lang="en-US" spc="9"/>
              <a:t>B</a:t>
            </a:r>
            <a:r>
              <a:rPr lang="en-US" spc="0"/>
              <a:t>:</a:t>
            </a:r>
            <a:endParaRPr lang="en-US" b="0" spc="0">
              <a:solidFill>
                <a:srgbClr val="000000"/>
              </a:solidFill>
            </a:endParaRPr>
          </a:p>
        </p:txBody>
      </p:sp>
      <p:sp>
        <p:nvSpPr>
          <p:cNvPr id="3" name="Holder 3">
            <a:extLst>
              <a:ext uri="{FF2B5EF4-FFF2-40B4-BE49-F238E27FC236}">
                <a16:creationId xmlns:a16="http://schemas.microsoft.com/office/drawing/2014/main" id="{399192B2-7AD7-3F35-BF08-E3B090938050}"/>
              </a:ext>
            </a:extLst>
          </p:cNvPr>
          <p:cNvSpPr>
            <a:spLocks noGrp="1"/>
          </p:cNvSpPr>
          <p:nvPr>
            <p:ph type="dt" sz="half" idx="11"/>
          </p:nvPr>
        </p:nvSpPr>
        <p:spPr/>
        <p:txBody>
          <a:bodyPr lIns="0" tIns="0" rIns="0" bIns="0"/>
          <a:lstStyle>
            <a:lvl1pPr algn="l">
              <a:defRPr>
                <a:solidFill>
                  <a:schemeClr val="tx1">
                    <a:tint val="75000"/>
                  </a:schemeClr>
                </a:solidFill>
              </a:defRPr>
            </a:lvl1pPr>
          </a:lstStyle>
          <a:p>
            <a:pPr>
              <a:defRPr/>
            </a:pPr>
            <a:fld id="{6F676813-E993-43AC-B333-5E3F6423AD2B}" type="datetimeFigureOut">
              <a:rPr lang="en-US"/>
              <a:pPr>
                <a:defRPr/>
              </a:pPr>
              <a:t>7/26/2023</a:t>
            </a:fld>
            <a:endParaRPr lang="en-US"/>
          </a:p>
        </p:txBody>
      </p:sp>
      <p:sp>
        <p:nvSpPr>
          <p:cNvPr id="4" name="Holder 4">
            <a:extLst>
              <a:ext uri="{FF2B5EF4-FFF2-40B4-BE49-F238E27FC236}">
                <a16:creationId xmlns:a16="http://schemas.microsoft.com/office/drawing/2014/main" id="{A1C04CBB-6DCB-6E65-4880-C22C716F69E7}"/>
              </a:ext>
            </a:extLst>
          </p:cNvPr>
          <p:cNvSpPr>
            <a:spLocks noGrp="1"/>
          </p:cNvSpPr>
          <p:nvPr>
            <p:ph type="sldNum" sz="quarter" idx="12"/>
          </p:nvPr>
        </p:nvSpPr>
        <p:spPr/>
        <p:txBody>
          <a:bodyPr lIns="0" tIns="0" rIns="0" bIns="0"/>
          <a:lstStyle>
            <a:lvl1pPr>
              <a:defRPr smtClean="0">
                <a:solidFill>
                  <a:srgbClr val="898989"/>
                </a:solidFill>
              </a:defRPr>
            </a:lvl1pPr>
          </a:lstStyle>
          <a:p>
            <a:pPr>
              <a:defRPr/>
            </a:pPr>
            <a:fld id="{5F7932AE-2290-408C-BC42-A458BD16CCEF}" type="slidenum">
              <a:rPr lang="en-NL" altLang="en-NL"/>
              <a:pPr>
                <a:defRPr/>
              </a:pPr>
              <a:t>‹#›</a:t>
            </a:fld>
            <a:endParaRPr lang="en-NL" altLang="en-NL"/>
          </a:p>
        </p:txBody>
      </p:sp>
    </p:spTree>
    <p:extLst>
      <p:ext uri="{BB962C8B-B14F-4D97-AF65-F5344CB8AC3E}">
        <p14:creationId xmlns:p14="http://schemas.microsoft.com/office/powerpoint/2010/main" val="23995684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a:extLst>
              <a:ext uri="{FF2B5EF4-FFF2-40B4-BE49-F238E27FC236}">
                <a16:creationId xmlns:a16="http://schemas.microsoft.com/office/drawing/2014/main" id="{349C72BC-372E-7CB2-6C1D-E8D29695A5DA}"/>
              </a:ext>
            </a:extLst>
          </p:cNvPr>
          <p:cNvSpPr>
            <a:spLocks noGrp="1"/>
          </p:cNvSpPr>
          <p:nvPr>
            <p:ph type="ftr" sz="quarter" idx="10"/>
          </p:nvPr>
        </p:nvSpPr>
        <p:spPr/>
        <p:txBody>
          <a:bodyPr lIns="0" tIns="0" rIns="0" bIns="0"/>
          <a:lstStyle>
            <a:lvl1pPr marL="7334">
              <a:defRPr sz="1213" b="1" spc="-9">
                <a:solidFill>
                  <a:srgbClr val="FFFFFF"/>
                </a:solidFill>
                <a:latin typeface="Gill Sans"/>
                <a:cs typeface="Gill Sans"/>
              </a:defRPr>
            </a:lvl1pPr>
          </a:lstStyle>
          <a:p>
            <a:pPr>
              <a:defRPr/>
            </a:pPr>
            <a:r>
              <a:rPr lang="en-US"/>
              <a:t>S</a:t>
            </a:r>
            <a:r>
              <a:rPr lang="en-US" spc="0"/>
              <a:t>e</a:t>
            </a:r>
            <a:r>
              <a:rPr lang="en-US" spc="9"/>
              <a:t>c</a:t>
            </a:r>
            <a:r>
              <a:rPr lang="en-US" spc="12"/>
              <a:t>t</a:t>
            </a:r>
            <a:r>
              <a:rPr lang="en-US" spc="-6"/>
              <a:t>i</a:t>
            </a:r>
            <a:r>
              <a:rPr lang="en-US" spc="0"/>
              <a:t>on</a:t>
            </a:r>
            <a:r>
              <a:rPr lang="en-US" spc="3"/>
              <a:t> </a:t>
            </a:r>
            <a:r>
              <a:rPr lang="en-US" spc="9"/>
              <a:t>B</a:t>
            </a:r>
            <a:r>
              <a:rPr lang="en-US" spc="0"/>
              <a:t>:</a:t>
            </a:r>
            <a:endParaRPr lang="en-US" b="0" spc="0">
              <a:solidFill>
                <a:srgbClr val="000000"/>
              </a:solidFill>
            </a:endParaRPr>
          </a:p>
        </p:txBody>
      </p:sp>
      <p:sp>
        <p:nvSpPr>
          <p:cNvPr id="4" name="Holder 4">
            <a:extLst>
              <a:ext uri="{FF2B5EF4-FFF2-40B4-BE49-F238E27FC236}">
                <a16:creationId xmlns:a16="http://schemas.microsoft.com/office/drawing/2014/main" id="{138BF084-21E2-C92B-3548-590914973AF5}"/>
              </a:ext>
            </a:extLst>
          </p:cNvPr>
          <p:cNvSpPr>
            <a:spLocks noGrp="1"/>
          </p:cNvSpPr>
          <p:nvPr>
            <p:ph type="dt" sz="half" idx="11"/>
          </p:nvPr>
        </p:nvSpPr>
        <p:spPr/>
        <p:txBody>
          <a:bodyPr lIns="0" tIns="0" rIns="0" bIns="0"/>
          <a:lstStyle>
            <a:lvl1pPr algn="l">
              <a:defRPr>
                <a:solidFill>
                  <a:schemeClr val="tx1">
                    <a:tint val="75000"/>
                  </a:schemeClr>
                </a:solidFill>
              </a:defRPr>
            </a:lvl1pPr>
          </a:lstStyle>
          <a:p>
            <a:pPr>
              <a:defRPr/>
            </a:pPr>
            <a:fld id="{CB5AD415-B34E-4F06-A2E6-9389867901F4}" type="datetimeFigureOut">
              <a:rPr lang="en-US"/>
              <a:pPr>
                <a:defRPr/>
              </a:pPr>
              <a:t>7/26/2023</a:t>
            </a:fld>
            <a:endParaRPr lang="en-US"/>
          </a:p>
        </p:txBody>
      </p:sp>
      <p:sp>
        <p:nvSpPr>
          <p:cNvPr id="5" name="Holder 5">
            <a:extLst>
              <a:ext uri="{FF2B5EF4-FFF2-40B4-BE49-F238E27FC236}">
                <a16:creationId xmlns:a16="http://schemas.microsoft.com/office/drawing/2014/main" id="{7702C833-7B7C-A63D-0D0E-15D5112E549E}"/>
              </a:ext>
            </a:extLst>
          </p:cNvPr>
          <p:cNvSpPr>
            <a:spLocks noGrp="1"/>
          </p:cNvSpPr>
          <p:nvPr>
            <p:ph type="sldNum" sz="quarter" idx="12"/>
          </p:nvPr>
        </p:nvSpPr>
        <p:spPr/>
        <p:txBody>
          <a:bodyPr lIns="0" tIns="0" rIns="0" bIns="0"/>
          <a:lstStyle>
            <a:lvl1pPr>
              <a:defRPr smtClean="0">
                <a:solidFill>
                  <a:srgbClr val="898989"/>
                </a:solidFill>
              </a:defRPr>
            </a:lvl1pPr>
          </a:lstStyle>
          <a:p>
            <a:pPr>
              <a:defRPr/>
            </a:pPr>
            <a:fld id="{B7459254-F028-40DF-90AF-C3123A22C834}" type="slidenum">
              <a:rPr lang="en-NL" altLang="en-NL"/>
              <a:pPr>
                <a:defRPr/>
              </a:pPr>
              <a:t>‹#›</a:t>
            </a:fld>
            <a:endParaRPr lang="en-NL" altLang="en-NL"/>
          </a:p>
        </p:txBody>
      </p:sp>
    </p:spTree>
    <p:extLst>
      <p:ext uri="{BB962C8B-B14F-4D97-AF65-F5344CB8AC3E}">
        <p14:creationId xmlns:p14="http://schemas.microsoft.com/office/powerpoint/2010/main" val="41216587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609674" y="1577340"/>
            <a:ext cx="5304158" cy="4526280"/>
          </a:xfrm>
          <a:prstGeom prst="rect">
            <a:avLst/>
          </a:prstGeom>
        </p:spPr>
        <p:txBody>
          <a:bodyPr lIns="0" tIns="0" rIns="0" bIns="0">
            <a:noAutofit/>
          </a:bodyPr>
          <a:lstStyle/>
          <a:p>
            <a:endParaRPr/>
          </a:p>
        </p:txBody>
      </p:sp>
      <p:sp>
        <p:nvSpPr>
          <p:cNvPr id="4" name="Holder 4"/>
          <p:cNvSpPr>
            <a:spLocks noGrp="1"/>
          </p:cNvSpPr>
          <p:nvPr>
            <p:ph sz="half" idx="3"/>
          </p:nvPr>
        </p:nvSpPr>
        <p:spPr>
          <a:xfrm>
            <a:off x="6279636" y="1577340"/>
            <a:ext cx="5304158" cy="4526280"/>
          </a:xfrm>
          <a:prstGeom prst="rect">
            <a:avLst/>
          </a:prstGeom>
        </p:spPr>
        <p:txBody>
          <a:bodyPr lIns="0" tIns="0" rIns="0" bIns="0">
            <a:noAutofit/>
          </a:bodyPr>
          <a:lstStyle/>
          <a:p>
            <a:endParaRPr/>
          </a:p>
        </p:txBody>
      </p:sp>
      <p:sp>
        <p:nvSpPr>
          <p:cNvPr id="5" name="Holder 5">
            <a:extLst>
              <a:ext uri="{FF2B5EF4-FFF2-40B4-BE49-F238E27FC236}">
                <a16:creationId xmlns:a16="http://schemas.microsoft.com/office/drawing/2014/main" id="{1B5D89D0-2B05-4822-1D04-FB3B58163D4D}"/>
              </a:ext>
            </a:extLst>
          </p:cNvPr>
          <p:cNvSpPr>
            <a:spLocks noGrp="1"/>
          </p:cNvSpPr>
          <p:nvPr>
            <p:ph type="ftr" sz="quarter" idx="10"/>
          </p:nvPr>
        </p:nvSpPr>
        <p:spPr/>
        <p:txBody>
          <a:bodyPr lIns="0" tIns="0" rIns="0" bIns="0"/>
          <a:lstStyle>
            <a:lvl1pPr marL="7334">
              <a:defRPr sz="1213" b="1" spc="-9">
                <a:solidFill>
                  <a:srgbClr val="FFFFFF"/>
                </a:solidFill>
                <a:latin typeface="Gill Sans"/>
                <a:cs typeface="Gill Sans"/>
              </a:defRPr>
            </a:lvl1pPr>
          </a:lstStyle>
          <a:p>
            <a:pPr>
              <a:defRPr/>
            </a:pPr>
            <a:r>
              <a:rPr lang="en-US"/>
              <a:t>S</a:t>
            </a:r>
            <a:r>
              <a:rPr lang="en-US" spc="0"/>
              <a:t>e</a:t>
            </a:r>
            <a:r>
              <a:rPr lang="en-US" spc="9"/>
              <a:t>c</a:t>
            </a:r>
            <a:r>
              <a:rPr lang="en-US" spc="12"/>
              <a:t>t</a:t>
            </a:r>
            <a:r>
              <a:rPr lang="en-US" spc="-6"/>
              <a:t>i</a:t>
            </a:r>
            <a:r>
              <a:rPr lang="en-US" spc="0"/>
              <a:t>on</a:t>
            </a:r>
            <a:r>
              <a:rPr lang="en-US" spc="3"/>
              <a:t> </a:t>
            </a:r>
            <a:r>
              <a:rPr lang="en-US" spc="9"/>
              <a:t>B</a:t>
            </a:r>
            <a:r>
              <a:rPr lang="en-US" spc="0"/>
              <a:t>:</a:t>
            </a:r>
            <a:endParaRPr lang="en-US" b="0" spc="0">
              <a:solidFill>
                <a:srgbClr val="000000"/>
              </a:solidFill>
            </a:endParaRPr>
          </a:p>
        </p:txBody>
      </p:sp>
      <p:sp>
        <p:nvSpPr>
          <p:cNvPr id="6" name="Holder 6">
            <a:extLst>
              <a:ext uri="{FF2B5EF4-FFF2-40B4-BE49-F238E27FC236}">
                <a16:creationId xmlns:a16="http://schemas.microsoft.com/office/drawing/2014/main" id="{F4A7998A-91C0-4565-53B6-E6FA2F4C7C0E}"/>
              </a:ext>
            </a:extLst>
          </p:cNvPr>
          <p:cNvSpPr>
            <a:spLocks noGrp="1"/>
          </p:cNvSpPr>
          <p:nvPr>
            <p:ph type="dt" sz="half" idx="11"/>
          </p:nvPr>
        </p:nvSpPr>
        <p:spPr/>
        <p:txBody>
          <a:bodyPr lIns="0" tIns="0" rIns="0" bIns="0"/>
          <a:lstStyle>
            <a:lvl1pPr algn="l">
              <a:defRPr>
                <a:solidFill>
                  <a:schemeClr val="tx1">
                    <a:tint val="75000"/>
                  </a:schemeClr>
                </a:solidFill>
              </a:defRPr>
            </a:lvl1pPr>
          </a:lstStyle>
          <a:p>
            <a:pPr>
              <a:defRPr/>
            </a:pPr>
            <a:fld id="{33D8B3A8-A2F3-4551-9721-740D61DF4B62}" type="datetimeFigureOut">
              <a:rPr lang="en-US"/>
              <a:pPr>
                <a:defRPr/>
              </a:pPr>
              <a:t>7/26/2023</a:t>
            </a:fld>
            <a:endParaRPr lang="en-US"/>
          </a:p>
        </p:txBody>
      </p:sp>
      <p:sp>
        <p:nvSpPr>
          <p:cNvPr id="7" name="Holder 7">
            <a:extLst>
              <a:ext uri="{FF2B5EF4-FFF2-40B4-BE49-F238E27FC236}">
                <a16:creationId xmlns:a16="http://schemas.microsoft.com/office/drawing/2014/main" id="{C94603AB-D9EC-BEB1-D93C-DBCF106D762E}"/>
              </a:ext>
            </a:extLst>
          </p:cNvPr>
          <p:cNvSpPr>
            <a:spLocks noGrp="1"/>
          </p:cNvSpPr>
          <p:nvPr>
            <p:ph type="sldNum" sz="quarter" idx="12"/>
          </p:nvPr>
        </p:nvSpPr>
        <p:spPr/>
        <p:txBody>
          <a:bodyPr lIns="0" tIns="0" rIns="0" bIns="0"/>
          <a:lstStyle>
            <a:lvl1pPr>
              <a:defRPr smtClean="0">
                <a:solidFill>
                  <a:srgbClr val="898989"/>
                </a:solidFill>
              </a:defRPr>
            </a:lvl1pPr>
          </a:lstStyle>
          <a:p>
            <a:pPr>
              <a:defRPr/>
            </a:pPr>
            <a:fld id="{DBD7650D-F91F-4A2F-8B8F-432CB900C937}" type="slidenum">
              <a:rPr lang="en-NL" altLang="en-NL"/>
              <a:pPr>
                <a:defRPr/>
              </a:pPr>
              <a:t>‹#›</a:t>
            </a:fld>
            <a:endParaRPr lang="en-NL" altLang="en-NL"/>
          </a:p>
        </p:txBody>
      </p:sp>
    </p:spTree>
    <p:extLst>
      <p:ext uri="{BB962C8B-B14F-4D97-AF65-F5344CB8AC3E}">
        <p14:creationId xmlns:p14="http://schemas.microsoft.com/office/powerpoint/2010/main" val="253421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D5A32-9F4B-49A0-8A93-3DC7CCC08A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C4E1EE-FAB6-0175-5D50-C006149173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395BB5-80D3-E7D0-E908-D175C4EA88C9}"/>
              </a:ext>
            </a:extLst>
          </p:cNvPr>
          <p:cNvSpPr>
            <a:spLocks noGrp="1"/>
          </p:cNvSpPr>
          <p:nvPr>
            <p:ph type="dt" sz="half" idx="10"/>
          </p:nvPr>
        </p:nvSpPr>
        <p:spPr/>
        <p:txBody>
          <a:bodyPr/>
          <a:lstStyle/>
          <a:p>
            <a:fld id="{ADF8A2A2-3D42-4D74-BF80-0AA0A2AD136B}" type="datetimeFigureOut">
              <a:rPr lang="en-US" smtClean="0"/>
              <a:t>7/26/2023</a:t>
            </a:fld>
            <a:endParaRPr lang="en-US"/>
          </a:p>
        </p:txBody>
      </p:sp>
      <p:sp>
        <p:nvSpPr>
          <p:cNvPr id="5" name="Footer Placeholder 4">
            <a:extLst>
              <a:ext uri="{FF2B5EF4-FFF2-40B4-BE49-F238E27FC236}">
                <a16:creationId xmlns:a16="http://schemas.microsoft.com/office/drawing/2014/main" id="{859C35FB-FD46-081E-81F4-4957F4CA1E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8772D-9E56-5246-39C9-3C2769CD2A1E}"/>
              </a:ext>
            </a:extLst>
          </p:cNvPr>
          <p:cNvSpPr>
            <a:spLocks noGrp="1"/>
          </p:cNvSpPr>
          <p:nvPr>
            <p:ph type="sldNum" sz="quarter" idx="12"/>
          </p:nvPr>
        </p:nvSpPr>
        <p:spPr/>
        <p:txBody>
          <a:bodyPr/>
          <a:lstStyle/>
          <a:p>
            <a:fld id="{AB88D466-C0AC-4FAD-8BFF-99F9BC957583}" type="slidenum">
              <a:rPr lang="en-US" smtClean="0"/>
              <a:t>‹#›</a:t>
            </a:fld>
            <a:endParaRPr lang="en-US"/>
          </a:p>
        </p:txBody>
      </p:sp>
    </p:spTree>
    <p:extLst>
      <p:ext uri="{BB962C8B-B14F-4D97-AF65-F5344CB8AC3E}">
        <p14:creationId xmlns:p14="http://schemas.microsoft.com/office/powerpoint/2010/main" val="2981344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B42B5-61C0-E118-20F5-135CDDE533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05B249-9013-4B14-84F2-E0484D30F0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E3CDC9-8091-843A-4626-7DE8E7865E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F38280-E30C-6C36-B4AE-40C87480A049}"/>
              </a:ext>
            </a:extLst>
          </p:cNvPr>
          <p:cNvSpPr>
            <a:spLocks noGrp="1"/>
          </p:cNvSpPr>
          <p:nvPr>
            <p:ph type="dt" sz="half" idx="10"/>
          </p:nvPr>
        </p:nvSpPr>
        <p:spPr/>
        <p:txBody>
          <a:bodyPr/>
          <a:lstStyle/>
          <a:p>
            <a:fld id="{ADF8A2A2-3D42-4D74-BF80-0AA0A2AD136B}" type="datetimeFigureOut">
              <a:rPr lang="en-US" smtClean="0"/>
              <a:t>7/26/2023</a:t>
            </a:fld>
            <a:endParaRPr lang="en-US"/>
          </a:p>
        </p:txBody>
      </p:sp>
      <p:sp>
        <p:nvSpPr>
          <p:cNvPr id="6" name="Footer Placeholder 5">
            <a:extLst>
              <a:ext uri="{FF2B5EF4-FFF2-40B4-BE49-F238E27FC236}">
                <a16:creationId xmlns:a16="http://schemas.microsoft.com/office/drawing/2014/main" id="{4878D442-EB70-39BD-6808-AE8B68775F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9D658D-47E6-C900-564C-274E2A794F40}"/>
              </a:ext>
            </a:extLst>
          </p:cNvPr>
          <p:cNvSpPr>
            <a:spLocks noGrp="1"/>
          </p:cNvSpPr>
          <p:nvPr>
            <p:ph type="sldNum" sz="quarter" idx="12"/>
          </p:nvPr>
        </p:nvSpPr>
        <p:spPr/>
        <p:txBody>
          <a:bodyPr/>
          <a:lstStyle/>
          <a:p>
            <a:fld id="{AB88D466-C0AC-4FAD-8BFF-99F9BC957583}" type="slidenum">
              <a:rPr lang="en-US" smtClean="0"/>
              <a:t>‹#›</a:t>
            </a:fld>
            <a:endParaRPr lang="en-US"/>
          </a:p>
        </p:txBody>
      </p:sp>
    </p:spTree>
    <p:extLst>
      <p:ext uri="{BB962C8B-B14F-4D97-AF65-F5344CB8AC3E}">
        <p14:creationId xmlns:p14="http://schemas.microsoft.com/office/powerpoint/2010/main" val="3566590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0268C-A6AB-5610-3591-D4E8275579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6FE919-62B0-6B54-536C-48718B7365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6DB91D-F15E-5E2E-CA4D-AA944C6D72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50AA2F-C377-A154-D2BC-8CE9858F31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865B55-526A-5F4C-07C3-7CF1F8405C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DA0D7F-1C27-6945-74BE-0EE7A92D12AB}"/>
              </a:ext>
            </a:extLst>
          </p:cNvPr>
          <p:cNvSpPr>
            <a:spLocks noGrp="1"/>
          </p:cNvSpPr>
          <p:nvPr>
            <p:ph type="dt" sz="half" idx="10"/>
          </p:nvPr>
        </p:nvSpPr>
        <p:spPr/>
        <p:txBody>
          <a:bodyPr/>
          <a:lstStyle/>
          <a:p>
            <a:fld id="{ADF8A2A2-3D42-4D74-BF80-0AA0A2AD136B}" type="datetimeFigureOut">
              <a:rPr lang="en-US" smtClean="0"/>
              <a:t>7/26/2023</a:t>
            </a:fld>
            <a:endParaRPr lang="en-US"/>
          </a:p>
        </p:txBody>
      </p:sp>
      <p:sp>
        <p:nvSpPr>
          <p:cNvPr id="8" name="Footer Placeholder 7">
            <a:extLst>
              <a:ext uri="{FF2B5EF4-FFF2-40B4-BE49-F238E27FC236}">
                <a16:creationId xmlns:a16="http://schemas.microsoft.com/office/drawing/2014/main" id="{D0094481-904F-C484-854B-33DECDCB5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59A1EA-ADB3-B948-F9D6-A065D00D7741}"/>
              </a:ext>
            </a:extLst>
          </p:cNvPr>
          <p:cNvSpPr>
            <a:spLocks noGrp="1"/>
          </p:cNvSpPr>
          <p:nvPr>
            <p:ph type="sldNum" sz="quarter" idx="12"/>
          </p:nvPr>
        </p:nvSpPr>
        <p:spPr/>
        <p:txBody>
          <a:bodyPr/>
          <a:lstStyle/>
          <a:p>
            <a:fld id="{AB88D466-C0AC-4FAD-8BFF-99F9BC957583}" type="slidenum">
              <a:rPr lang="en-US" smtClean="0"/>
              <a:t>‹#›</a:t>
            </a:fld>
            <a:endParaRPr lang="en-US"/>
          </a:p>
        </p:txBody>
      </p:sp>
    </p:spTree>
    <p:extLst>
      <p:ext uri="{BB962C8B-B14F-4D97-AF65-F5344CB8AC3E}">
        <p14:creationId xmlns:p14="http://schemas.microsoft.com/office/powerpoint/2010/main" val="2555767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D0F66-3D9A-710A-EB51-FE15FB792C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B35A18-888D-34EC-9F09-841EC2D1AE42}"/>
              </a:ext>
            </a:extLst>
          </p:cNvPr>
          <p:cNvSpPr>
            <a:spLocks noGrp="1"/>
          </p:cNvSpPr>
          <p:nvPr>
            <p:ph type="dt" sz="half" idx="10"/>
          </p:nvPr>
        </p:nvSpPr>
        <p:spPr/>
        <p:txBody>
          <a:bodyPr/>
          <a:lstStyle/>
          <a:p>
            <a:fld id="{ADF8A2A2-3D42-4D74-BF80-0AA0A2AD136B}" type="datetimeFigureOut">
              <a:rPr lang="en-US" smtClean="0"/>
              <a:t>7/26/2023</a:t>
            </a:fld>
            <a:endParaRPr lang="en-US"/>
          </a:p>
        </p:txBody>
      </p:sp>
      <p:sp>
        <p:nvSpPr>
          <p:cNvPr id="4" name="Footer Placeholder 3">
            <a:extLst>
              <a:ext uri="{FF2B5EF4-FFF2-40B4-BE49-F238E27FC236}">
                <a16:creationId xmlns:a16="http://schemas.microsoft.com/office/drawing/2014/main" id="{D6641C73-8765-3DFE-0D67-58B4968F95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338F59-0D7A-7D96-6673-1C0384B121CC}"/>
              </a:ext>
            </a:extLst>
          </p:cNvPr>
          <p:cNvSpPr>
            <a:spLocks noGrp="1"/>
          </p:cNvSpPr>
          <p:nvPr>
            <p:ph type="sldNum" sz="quarter" idx="12"/>
          </p:nvPr>
        </p:nvSpPr>
        <p:spPr/>
        <p:txBody>
          <a:bodyPr/>
          <a:lstStyle/>
          <a:p>
            <a:fld id="{AB88D466-C0AC-4FAD-8BFF-99F9BC957583}" type="slidenum">
              <a:rPr lang="en-US" smtClean="0"/>
              <a:t>‹#›</a:t>
            </a:fld>
            <a:endParaRPr lang="en-US"/>
          </a:p>
        </p:txBody>
      </p:sp>
    </p:spTree>
    <p:extLst>
      <p:ext uri="{BB962C8B-B14F-4D97-AF65-F5344CB8AC3E}">
        <p14:creationId xmlns:p14="http://schemas.microsoft.com/office/powerpoint/2010/main" val="1246292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50672D-AF4D-FBCC-632E-3ADB11565513}"/>
              </a:ext>
            </a:extLst>
          </p:cNvPr>
          <p:cNvSpPr>
            <a:spLocks noGrp="1"/>
          </p:cNvSpPr>
          <p:nvPr>
            <p:ph type="dt" sz="half" idx="10"/>
          </p:nvPr>
        </p:nvSpPr>
        <p:spPr/>
        <p:txBody>
          <a:bodyPr/>
          <a:lstStyle/>
          <a:p>
            <a:fld id="{ADF8A2A2-3D42-4D74-BF80-0AA0A2AD136B}" type="datetimeFigureOut">
              <a:rPr lang="en-US" smtClean="0"/>
              <a:t>7/26/2023</a:t>
            </a:fld>
            <a:endParaRPr lang="en-US"/>
          </a:p>
        </p:txBody>
      </p:sp>
      <p:sp>
        <p:nvSpPr>
          <p:cNvPr id="3" name="Footer Placeholder 2">
            <a:extLst>
              <a:ext uri="{FF2B5EF4-FFF2-40B4-BE49-F238E27FC236}">
                <a16:creationId xmlns:a16="http://schemas.microsoft.com/office/drawing/2014/main" id="{846F5F20-6318-1C90-B29A-07010BD93F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50E504-FAD3-6692-F370-6FC5F3CE5D88}"/>
              </a:ext>
            </a:extLst>
          </p:cNvPr>
          <p:cNvSpPr>
            <a:spLocks noGrp="1"/>
          </p:cNvSpPr>
          <p:nvPr>
            <p:ph type="sldNum" sz="quarter" idx="12"/>
          </p:nvPr>
        </p:nvSpPr>
        <p:spPr/>
        <p:txBody>
          <a:bodyPr/>
          <a:lstStyle/>
          <a:p>
            <a:fld id="{AB88D466-C0AC-4FAD-8BFF-99F9BC957583}" type="slidenum">
              <a:rPr lang="en-US" smtClean="0"/>
              <a:t>‹#›</a:t>
            </a:fld>
            <a:endParaRPr lang="en-US"/>
          </a:p>
        </p:txBody>
      </p:sp>
    </p:spTree>
    <p:extLst>
      <p:ext uri="{BB962C8B-B14F-4D97-AF65-F5344CB8AC3E}">
        <p14:creationId xmlns:p14="http://schemas.microsoft.com/office/powerpoint/2010/main" val="561309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BEB0E-F57B-1644-841B-D55C28D456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D2C95D-8DDB-1CB5-A314-77AC83107F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23B93B-CEC9-DA48-3FD3-BE5ECDE326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A80B6F-5842-AE80-9E3E-E6FBE940BDE6}"/>
              </a:ext>
            </a:extLst>
          </p:cNvPr>
          <p:cNvSpPr>
            <a:spLocks noGrp="1"/>
          </p:cNvSpPr>
          <p:nvPr>
            <p:ph type="dt" sz="half" idx="10"/>
          </p:nvPr>
        </p:nvSpPr>
        <p:spPr/>
        <p:txBody>
          <a:bodyPr/>
          <a:lstStyle/>
          <a:p>
            <a:fld id="{ADF8A2A2-3D42-4D74-BF80-0AA0A2AD136B}" type="datetimeFigureOut">
              <a:rPr lang="en-US" smtClean="0"/>
              <a:t>7/26/2023</a:t>
            </a:fld>
            <a:endParaRPr lang="en-US"/>
          </a:p>
        </p:txBody>
      </p:sp>
      <p:sp>
        <p:nvSpPr>
          <p:cNvPr id="6" name="Footer Placeholder 5">
            <a:extLst>
              <a:ext uri="{FF2B5EF4-FFF2-40B4-BE49-F238E27FC236}">
                <a16:creationId xmlns:a16="http://schemas.microsoft.com/office/drawing/2014/main" id="{9C97F7FE-8EF9-8631-B0BD-3DC3BDDEF1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CC7175-6D20-A932-C037-49B56FB2B247}"/>
              </a:ext>
            </a:extLst>
          </p:cNvPr>
          <p:cNvSpPr>
            <a:spLocks noGrp="1"/>
          </p:cNvSpPr>
          <p:nvPr>
            <p:ph type="sldNum" sz="quarter" idx="12"/>
          </p:nvPr>
        </p:nvSpPr>
        <p:spPr/>
        <p:txBody>
          <a:bodyPr/>
          <a:lstStyle/>
          <a:p>
            <a:fld id="{AB88D466-C0AC-4FAD-8BFF-99F9BC957583}" type="slidenum">
              <a:rPr lang="en-US" smtClean="0"/>
              <a:t>‹#›</a:t>
            </a:fld>
            <a:endParaRPr lang="en-US"/>
          </a:p>
        </p:txBody>
      </p:sp>
    </p:spTree>
    <p:extLst>
      <p:ext uri="{BB962C8B-B14F-4D97-AF65-F5344CB8AC3E}">
        <p14:creationId xmlns:p14="http://schemas.microsoft.com/office/powerpoint/2010/main" val="599469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D387C-8F25-6CBC-E29F-D08ECB47F7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658FD7-C6B0-A239-2046-9730BE803B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F88058-AB7B-3697-BF29-00488851F2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37CF77-E187-EADB-30D1-6F36AFB115EC}"/>
              </a:ext>
            </a:extLst>
          </p:cNvPr>
          <p:cNvSpPr>
            <a:spLocks noGrp="1"/>
          </p:cNvSpPr>
          <p:nvPr>
            <p:ph type="dt" sz="half" idx="10"/>
          </p:nvPr>
        </p:nvSpPr>
        <p:spPr/>
        <p:txBody>
          <a:bodyPr/>
          <a:lstStyle/>
          <a:p>
            <a:fld id="{ADF8A2A2-3D42-4D74-BF80-0AA0A2AD136B}" type="datetimeFigureOut">
              <a:rPr lang="en-US" smtClean="0"/>
              <a:t>7/26/2023</a:t>
            </a:fld>
            <a:endParaRPr lang="en-US"/>
          </a:p>
        </p:txBody>
      </p:sp>
      <p:sp>
        <p:nvSpPr>
          <p:cNvPr id="6" name="Footer Placeholder 5">
            <a:extLst>
              <a:ext uri="{FF2B5EF4-FFF2-40B4-BE49-F238E27FC236}">
                <a16:creationId xmlns:a16="http://schemas.microsoft.com/office/drawing/2014/main" id="{73CAB273-6DB9-A0FB-8FC1-99D65EDEC1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3C3ED7-F712-B174-EC01-EB7F30347965}"/>
              </a:ext>
            </a:extLst>
          </p:cNvPr>
          <p:cNvSpPr>
            <a:spLocks noGrp="1"/>
          </p:cNvSpPr>
          <p:nvPr>
            <p:ph type="sldNum" sz="quarter" idx="12"/>
          </p:nvPr>
        </p:nvSpPr>
        <p:spPr/>
        <p:txBody>
          <a:bodyPr/>
          <a:lstStyle/>
          <a:p>
            <a:fld id="{AB88D466-C0AC-4FAD-8BFF-99F9BC957583}" type="slidenum">
              <a:rPr lang="en-US" smtClean="0"/>
              <a:t>‹#›</a:t>
            </a:fld>
            <a:endParaRPr lang="en-US"/>
          </a:p>
        </p:txBody>
      </p:sp>
    </p:spTree>
    <p:extLst>
      <p:ext uri="{BB962C8B-B14F-4D97-AF65-F5344CB8AC3E}">
        <p14:creationId xmlns:p14="http://schemas.microsoft.com/office/powerpoint/2010/main" val="750997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A156D6-1733-5C6D-52D0-FA0469C15C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52B41A-148A-8863-E6E0-F876474FA2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7C4646-B225-846B-3065-ED7F4E733D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F8A2A2-3D42-4D74-BF80-0AA0A2AD136B}" type="datetimeFigureOut">
              <a:rPr lang="en-US" smtClean="0"/>
              <a:t>7/26/2023</a:t>
            </a:fld>
            <a:endParaRPr lang="en-US"/>
          </a:p>
        </p:txBody>
      </p:sp>
      <p:sp>
        <p:nvSpPr>
          <p:cNvPr id="5" name="Footer Placeholder 4">
            <a:extLst>
              <a:ext uri="{FF2B5EF4-FFF2-40B4-BE49-F238E27FC236}">
                <a16:creationId xmlns:a16="http://schemas.microsoft.com/office/drawing/2014/main" id="{0ED5D8F7-AB77-6311-B816-0822141365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37AF4F-F947-AEAF-C28F-38CBA55D91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8D466-C0AC-4FAD-8BFF-99F9BC957583}" type="slidenum">
              <a:rPr lang="en-US" smtClean="0"/>
              <a:t>‹#›</a:t>
            </a:fld>
            <a:endParaRPr lang="en-US"/>
          </a:p>
        </p:txBody>
      </p:sp>
    </p:spTree>
    <p:extLst>
      <p:ext uri="{BB962C8B-B14F-4D97-AF65-F5344CB8AC3E}">
        <p14:creationId xmlns:p14="http://schemas.microsoft.com/office/powerpoint/2010/main" val="1456269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D7B0C569-6C22-DDC8-7CCD-6501C472D667}"/>
              </a:ext>
            </a:extLst>
          </p:cNvPr>
          <p:cNvSpPr>
            <a:spLocks noChangeArrowheads="1"/>
          </p:cNvSpPr>
          <p:nvPr/>
        </p:nvSpPr>
        <p:spPr bwMode="auto">
          <a:xfrm>
            <a:off x="0" y="1"/>
            <a:ext cx="12192000" cy="907676"/>
          </a:xfrm>
          <a:prstGeom prst="rect">
            <a:avLst/>
          </a:prstGeom>
          <a:solidFill>
            <a:srgbClr val="ED1C24"/>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auto" hangingPunct="1">
              <a:spcBef>
                <a:spcPts val="0"/>
              </a:spcBef>
              <a:spcAft>
                <a:spcPts val="0"/>
              </a:spcAft>
              <a:defRPr/>
            </a:pPr>
            <a:endParaRPr lang="en-US" altLang="en-US" sz="1799">
              <a:solidFill>
                <a:srgbClr val="000000"/>
              </a:solidFill>
            </a:endParaRPr>
          </a:p>
        </p:txBody>
      </p:sp>
      <p:sp>
        <p:nvSpPr>
          <p:cNvPr id="3075" name="Rectangle 2">
            <a:extLst>
              <a:ext uri="{FF2B5EF4-FFF2-40B4-BE49-F238E27FC236}">
                <a16:creationId xmlns:a16="http://schemas.microsoft.com/office/drawing/2014/main" id="{3EDB49D3-949A-DFDF-FCE0-FC2848D2A9AF}"/>
              </a:ext>
            </a:extLst>
          </p:cNvPr>
          <p:cNvSpPr>
            <a:spLocks noGrp="1" noChangeArrowheads="1"/>
          </p:cNvSpPr>
          <p:nvPr>
            <p:ph type="title"/>
          </p:nvPr>
        </p:nvSpPr>
        <p:spPr bwMode="auto">
          <a:xfrm>
            <a:off x="625012" y="260384"/>
            <a:ext cx="10941978" cy="575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en-US"/>
              <a:t>Klicka här för att ändra format</a:t>
            </a:r>
            <a:endParaRPr lang="en-GB" altLang="en-US"/>
          </a:p>
        </p:txBody>
      </p:sp>
      <p:sp>
        <p:nvSpPr>
          <p:cNvPr id="1028" name="Rectangle 4">
            <a:extLst>
              <a:ext uri="{FF2B5EF4-FFF2-40B4-BE49-F238E27FC236}">
                <a16:creationId xmlns:a16="http://schemas.microsoft.com/office/drawing/2014/main" id="{DA11C3EB-1B47-0A31-7CF6-E82339EC7FD6}"/>
              </a:ext>
            </a:extLst>
          </p:cNvPr>
          <p:cNvSpPr>
            <a:spLocks noGrp="1" noChangeArrowheads="1"/>
          </p:cNvSpPr>
          <p:nvPr>
            <p:ph type="dt" sz="half" idx="2"/>
          </p:nvPr>
        </p:nvSpPr>
        <p:spPr bwMode="auto">
          <a:xfrm>
            <a:off x="609111" y="6245548"/>
            <a:ext cx="2844963" cy="475843"/>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399">
                <a:solidFill>
                  <a:srgbClr val="000000"/>
                </a:solidFill>
                <a:latin typeface="Arial" charset="0"/>
                <a:cs typeface="Arial" charset="0"/>
              </a:defRPr>
            </a:lvl1pPr>
          </a:lstStyle>
          <a:p>
            <a:pPr>
              <a:defRPr/>
            </a:pPr>
            <a:endParaRPr lang="en-GB"/>
          </a:p>
        </p:txBody>
      </p:sp>
      <p:sp>
        <p:nvSpPr>
          <p:cNvPr id="1029" name="Rectangle 5">
            <a:extLst>
              <a:ext uri="{FF2B5EF4-FFF2-40B4-BE49-F238E27FC236}">
                <a16:creationId xmlns:a16="http://schemas.microsoft.com/office/drawing/2014/main" id="{B68566E1-1D11-6583-12F2-0A9E4D740054}"/>
              </a:ext>
            </a:extLst>
          </p:cNvPr>
          <p:cNvSpPr>
            <a:spLocks noGrp="1" noChangeArrowheads="1"/>
          </p:cNvSpPr>
          <p:nvPr>
            <p:ph type="ftr" sz="quarter" idx="3"/>
          </p:nvPr>
        </p:nvSpPr>
        <p:spPr bwMode="auto">
          <a:xfrm>
            <a:off x="4165926" y="6245548"/>
            <a:ext cx="3860148" cy="475843"/>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399">
                <a:solidFill>
                  <a:srgbClr val="000000"/>
                </a:solidFill>
                <a:latin typeface="Arial" charset="0"/>
                <a:cs typeface="Arial" charset="0"/>
              </a:defRPr>
            </a:lvl1pPr>
          </a:lstStyle>
          <a:p>
            <a:pPr>
              <a:defRPr/>
            </a:pPr>
            <a:endParaRPr lang="en-GB"/>
          </a:p>
        </p:txBody>
      </p:sp>
      <p:sp>
        <p:nvSpPr>
          <p:cNvPr id="1030" name="Rectangle 6">
            <a:extLst>
              <a:ext uri="{FF2B5EF4-FFF2-40B4-BE49-F238E27FC236}">
                <a16:creationId xmlns:a16="http://schemas.microsoft.com/office/drawing/2014/main" id="{BE54C29A-2285-6014-525D-EFFE8C1F7C8A}"/>
              </a:ext>
            </a:extLst>
          </p:cNvPr>
          <p:cNvSpPr>
            <a:spLocks noGrp="1" noChangeArrowheads="1"/>
          </p:cNvSpPr>
          <p:nvPr>
            <p:ph type="sldNum" sz="quarter" idx="4"/>
          </p:nvPr>
        </p:nvSpPr>
        <p:spPr bwMode="auto">
          <a:xfrm>
            <a:off x="8737927" y="6245548"/>
            <a:ext cx="2844963" cy="475843"/>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386" smtClean="0">
                <a:solidFill>
                  <a:srgbClr val="000000"/>
                </a:solidFill>
              </a:defRPr>
            </a:lvl1pPr>
          </a:lstStyle>
          <a:p>
            <a:pPr>
              <a:defRPr/>
            </a:pPr>
            <a:fld id="{0E2E4FEF-C7FA-4522-920B-C8890C775242}" type="slidenum">
              <a:rPr lang="en-GB" altLang="sv-SE"/>
              <a:pPr>
                <a:defRPr/>
              </a:pPr>
              <a:t>‹#›</a:t>
            </a:fld>
            <a:endParaRPr lang="en-GB" altLang="sv-SE"/>
          </a:p>
        </p:txBody>
      </p:sp>
      <p:sp>
        <p:nvSpPr>
          <p:cNvPr id="4103" name="Line 8">
            <a:extLst>
              <a:ext uri="{FF2B5EF4-FFF2-40B4-BE49-F238E27FC236}">
                <a16:creationId xmlns:a16="http://schemas.microsoft.com/office/drawing/2014/main" id="{AFD6139E-875C-12D1-CF3D-3CCB94518A6A}"/>
              </a:ext>
            </a:extLst>
          </p:cNvPr>
          <p:cNvSpPr>
            <a:spLocks noChangeShapeType="1"/>
          </p:cNvSpPr>
          <p:nvPr/>
        </p:nvSpPr>
        <p:spPr bwMode="auto">
          <a:xfrm>
            <a:off x="0" y="5805462"/>
            <a:ext cx="12192000" cy="0"/>
          </a:xfrm>
          <a:prstGeom prst="line">
            <a:avLst/>
          </a:prstGeom>
          <a:noFill/>
          <a:ln w="25400">
            <a:solidFill>
              <a:srgbClr val="ED1C24"/>
            </a:solidFill>
            <a:round/>
            <a:headEnd/>
            <a:tailEnd/>
          </a:ln>
          <a:effectLst/>
        </p:spPr>
        <p:txBody>
          <a:bodyPr/>
          <a:lstStyle/>
          <a:p>
            <a:pPr eaLnBrk="1" fontAlgn="auto" hangingPunct="1">
              <a:spcBef>
                <a:spcPts val="0"/>
              </a:spcBef>
              <a:spcAft>
                <a:spcPts val="0"/>
              </a:spcAft>
              <a:defRPr/>
            </a:pPr>
            <a:endParaRPr lang="sv-SE" sz="1799">
              <a:latin typeface="Arial" charset="0"/>
              <a:cs typeface="Arial" charset="0"/>
            </a:endParaRPr>
          </a:p>
        </p:txBody>
      </p:sp>
      <p:pic>
        <p:nvPicPr>
          <p:cNvPr id="3080" name="Picture 11" descr="save_the_children_colour">
            <a:extLst>
              <a:ext uri="{FF2B5EF4-FFF2-40B4-BE49-F238E27FC236}">
                <a16:creationId xmlns:a16="http://schemas.microsoft.com/office/drawing/2014/main" id="{76225F50-AFC0-A1D5-FEF3-D73E3A8CF1F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402286" y="5950324"/>
            <a:ext cx="4164703" cy="628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Rectangle 3">
            <a:extLst>
              <a:ext uri="{FF2B5EF4-FFF2-40B4-BE49-F238E27FC236}">
                <a16:creationId xmlns:a16="http://schemas.microsoft.com/office/drawing/2014/main" id="{0B428A00-891D-0264-3D63-17C777DED282}"/>
              </a:ext>
            </a:extLst>
          </p:cNvPr>
          <p:cNvSpPr>
            <a:spLocks noGrp="1" noChangeArrowheads="1"/>
          </p:cNvSpPr>
          <p:nvPr>
            <p:ph type="body" idx="1"/>
          </p:nvPr>
        </p:nvSpPr>
        <p:spPr bwMode="auto">
          <a:xfrm>
            <a:off x="625012" y="1052538"/>
            <a:ext cx="10972555" cy="45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en-US"/>
              <a:t>Klicka här för att ändra format på bakgrundstexten</a:t>
            </a:r>
          </a:p>
          <a:p>
            <a:pPr lvl="1"/>
            <a:r>
              <a:rPr lang="sv-SE" altLang="en-US"/>
              <a:t>Nivå två</a:t>
            </a:r>
          </a:p>
          <a:p>
            <a:pPr lvl="2"/>
            <a:r>
              <a:rPr lang="sv-SE" altLang="en-US"/>
              <a:t>Nivå tre</a:t>
            </a:r>
          </a:p>
          <a:p>
            <a:pPr lvl="3"/>
            <a:r>
              <a:rPr lang="sv-SE" altLang="en-US"/>
              <a:t>Nivå fyra</a:t>
            </a:r>
          </a:p>
          <a:p>
            <a:pPr lvl="4"/>
            <a:r>
              <a:rPr lang="sv-SE" altLang="en-US"/>
              <a:t>Nivå fem</a:t>
            </a:r>
            <a:endParaRPr lang="en-US" altLang="en-US"/>
          </a:p>
        </p:txBody>
      </p:sp>
    </p:spTree>
    <p:extLst>
      <p:ext uri="{BB962C8B-B14F-4D97-AF65-F5344CB8AC3E}">
        <p14:creationId xmlns:p14="http://schemas.microsoft.com/office/powerpoint/2010/main" val="970061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spd="med">
    <p:wipe dir="r"/>
  </p:transition>
  <p:txStyles>
    <p:titleStyle>
      <a:lvl1pPr algn="l" rtl="0" eaLnBrk="0" fontAlgn="base" hangingPunct="0">
        <a:spcBef>
          <a:spcPct val="0"/>
        </a:spcBef>
        <a:spcAft>
          <a:spcPct val="0"/>
        </a:spcAft>
        <a:defRPr sz="3176">
          <a:solidFill>
            <a:schemeClr val="bg1"/>
          </a:solidFill>
          <a:latin typeface="+mj-lt"/>
          <a:ea typeface="+mj-ea"/>
          <a:cs typeface="+mj-cs"/>
        </a:defRPr>
      </a:lvl1pPr>
      <a:lvl2pPr algn="l" rtl="0" eaLnBrk="0" fontAlgn="base" hangingPunct="0">
        <a:spcBef>
          <a:spcPct val="0"/>
        </a:spcBef>
        <a:spcAft>
          <a:spcPct val="0"/>
        </a:spcAft>
        <a:defRPr sz="3176">
          <a:solidFill>
            <a:schemeClr val="bg1"/>
          </a:solidFill>
          <a:latin typeface="Gill Sans MT" pitchFamily="34" charset="0"/>
          <a:cs typeface="Arial" charset="0"/>
        </a:defRPr>
      </a:lvl2pPr>
      <a:lvl3pPr algn="l" rtl="0" eaLnBrk="0" fontAlgn="base" hangingPunct="0">
        <a:spcBef>
          <a:spcPct val="0"/>
        </a:spcBef>
        <a:spcAft>
          <a:spcPct val="0"/>
        </a:spcAft>
        <a:defRPr sz="3176">
          <a:solidFill>
            <a:schemeClr val="bg1"/>
          </a:solidFill>
          <a:latin typeface="Gill Sans MT" pitchFamily="34" charset="0"/>
          <a:cs typeface="Arial" charset="0"/>
        </a:defRPr>
      </a:lvl3pPr>
      <a:lvl4pPr algn="l" rtl="0" eaLnBrk="0" fontAlgn="base" hangingPunct="0">
        <a:spcBef>
          <a:spcPct val="0"/>
        </a:spcBef>
        <a:spcAft>
          <a:spcPct val="0"/>
        </a:spcAft>
        <a:defRPr sz="3176">
          <a:solidFill>
            <a:schemeClr val="bg1"/>
          </a:solidFill>
          <a:latin typeface="Gill Sans MT" pitchFamily="34" charset="0"/>
          <a:cs typeface="Arial" charset="0"/>
        </a:defRPr>
      </a:lvl4pPr>
      <a:lvl5pPr algn="l" rtl="0" eaLnBrk="0" fontAlgn="base" hangingPunct="0">
        <a:spcBef>
          <a:spcPct val="0"/>
        </a:spcBef>
        <a:spcAft>
          <a:spcPct val="0"/>
        </a:spcAft>
        <a:defRPr sz="3176">
          <a:solidFill>
            <a:schemeClr val="bg1"/>
          </a:solidFill>
          <a:latin typeface="Gill Sans MT" pitchFamily="34" charset="0"/>
          <a:cs typeface="Arial" charset="0"/>
        </a:defRPr>
      </a:lvl5pPr>
      <a:lvl6pPr marL="456935" algn="l" rtl="0" eaLnBrk="1" fontAlgn="base" hangingPunct="1">
        <a:spcBef>
          <a:spcPct val="0"/>
        </a:spcBef>
        <a:spcAft>
          <a:spcPct val="0"/>
        </a:spcAft>
        <a:defRPr sz="3198">
          <a:solidFill>
            <a:schemeClr val="bg1"/>
          </a:solidFill>
          <a:latin typeface="Gill Sans MT" pitchFamily="34" charset="0"/>
          <a:cs typeface="Arial" charset="0"/>
        </a:defRPr>
      </a:lvl6pPr>
      <a:lvl7pPr marL="913871" algn="l" rtl="0" eaLnBrk="1" fontAlgn="base" hangingPunct="1">
        <a:spcBef>
          <a:spcPct val="0"/>
        </a:spcBef>
        <a:spcAft>
          <a:spcPct val="0"/>
        </a:spcAft>
        <a:defRPr sz="3198">
          <a:solidFill>
            <a:schemeClr val="bg1"/>
          </a:solidFill>
          <a:latin typeface="Gill Sans MT" pitchFamily="34" charset="0"/>
          <a:cs typeface="Arial" charset="0"/>
        </a:defRPr>
      </a:lvl7pPr>
      <a:lvl8pPr marL="1370807" algn="l" rtl="0" eaLnBrk="1" fontAlgn="base" hangingPunct="1">
        <a:spcBef>
          <a:spcPct val="0"/>
        </a:spcBef>
        <a:spcAft>
          <a:spcPct val="0"/>
        </a:spcAft>
        <a:defRPr sz="3198">
          <a:solidFill>
            <a:schemeClr val="bg1"/>
          </a:solidFill>
          <a:latin typeface="Gill Sans MT" pitchFamily="34" charset="0"/>
          <a:cs typeface="Arial" charset="0"/>
        </a:defRPr>
      </a:lvl8pPr>
      <a:lvl9pPr marL="1827742" algn="l" rtl="0" eaLnBrk="1" fontAlgn="base" hangingPunct="1">
        <a:spcBef>
          <a:spcPct val="0"/>
        </a:spcBef>
        <a:spcAft>
          <a:spcPct val="0"/>
        </a:spcAft>
        <a:defRPr sz="3198">
          <a:solidFill>
            <a:schemeClr val="bg1"/>
          </a:solidFill>
          <a:latin typeface="Gill Sans MT" pitchFamily="34" charset="0"/>
          <a:cs typeface="Arial" charset="0"/>
        </a:defRPr>
      </a:lvl9pPr>
    </p:titleStyle>
    <p:bodyStyle>
      <a:lvl1pPr marL="341960" indent="-341960" algn="l" rtl="0" eaLnBrk="0" fontAlgn="base" hangingPunct="0">
        <a:spcBef>
          <a:spcPct val="20000"/>
        </a:spcBef>
        <a:spcAft>
          <a:spcPct val="0"/>
        </a:spcAft>
        <a:buClr>
          <a:srgbClr val="ED1C24"/>
        </a:buClr>
        <a:buChar char="•"/>
        <a:defRPr sz="3176">
          <a:solidFill>
            <a:schemeClr val="tx1"/>
          </a:solidFill>
          <a:latin typeface="+mn-lt"/>
          <a:ea typeface="+mn-ea"/>
          <a:cs typeface="+mn-cs"/>
        </a:defRPr>
      </a:lvl1pPr>
      <a:lvl2pPr marL="741676" indent="-285119" algn="l" rtl="0" eaLnBrk="0" fontAlgn="base" hangingPunct="0">
        <a:spcBef>
          <a:spcPct val="20000"/>
        </a:spcBef>
        <a:spcAft>
          <a:spcPct val="0"/>
        </a:spcAft>
        <a:buClr>
          <a:srgbClr val="ED1C24"/>
        </a:buClr>
        <a:buFont typeface="Gill Sans MT" pitchFamily="34" charset="0"/>
        <a:buChar char="–"/>
        <a:defRPr sz="2772">
          <a:solidFill>
            <a:schemeClr val="tx1"/>
          </a:solidFill>
          <a:latin typeface="+mn-lt"/>
          <a:cs typeface="+mn-cs"/>
        </a:defRPr>
      </a:lvl2pPr>
      <a:lvl3pPr marL="1142309" indent="-228279" algn="l" rtl="0" eaLnBrk="0" fontAlgn="base" hangingPunct="0">
        <a:spcBef>
          <a:spcPct val="20000"/>
        </a:spcBef>
        <a:spcAft>
          <a:spcPct val="0"/>
        </a:spcAft>
        <a:buClr>
          <a:srgbClr val="ED1C24"/>
        </a:buClr>
        <a:buChar char="•"/>
        <a:defRPr sz="2368">
          <a:solidFill>
            <a:schemeClr val="tx1"/>
          </a:solidFill>
          <a:latin typeface="+mn-lt"/>
          <a:cs typeface="+mn-cs"/>
        </a:defRPr>
      </a:lvl3pPr>
      <a:lvl4pPr marL="1598867" indent="-228279" algn="l" rtl="0" eaLnBrk="0" fontAlgn="base" hangingPunct="0">
        <a:spcBef>
          <a:spcPct val="20000"/>
        </a:spcBef>
        <a:spcAft>
          <a:spcPct val="0"/>
        </a:spcAft>
        <a:buClr>
          <a:srgbClr val="ED1C24"/>
        </a:buClr>
        <a:buFont typeface="Gill Sans MT" pitchFamily="34" charset="0"/>
        <a:buChar char="–"/>
        <a:defRPr sz="1964">
          <a:solidFill>
            <a:schemeClr val="tx1"/>
          </a:solidFill>
          <a:latin typeface="+mn-lt"/>
          <a:cs typeface="+mn-cs"/>
        </a:defRPr>
      </a:lvl4pPr>
      <a:lvl5pPr marL="2055424" indent="-228279" algn="l" rtl="0" eaLnBrk="0" fontAlgn="base" hangingPunct="0">
        <a:spcBef>
          <a:spcPct val="20000"/>
        </a:spcBef>
        <a:spcAft>
          <a:spcPct val="0"/>
        </a:spcAft>
        <a:buClr>
          <a:srgbClr val="ED1C24"/>
        </a:buClr>
        <a:buFont typeface="Gill Sans MT" pitchFamily="34" charset="0"/>
        <a:buChar char="»"/>
        <a:defRPr sz="1964">
          <a:solidFill>
            <a:schemeClr val="tx1"/>
          </a:solidFill>
          <a:latin typeface="+mn-lt"/>
          <a:cs typeface="+mn-cs"/>
        </a:defRPr>
      </a:lvl5pPr>
      <a:lvl6pPr marL="2513145" indent="-228468" algn="l" rtl="0" eaLnBrk="1" fontAlgn="base" hangingPunct="1">
        <a:spcBef>
          <a:spcPct val="20000"/>
        </a:spcBef>
        <a:spcAft>
          <a:spcPct val="0"/>
        </a:spcAft>
        <a:buClr>
          <a:srgbClr val="ED1C24"/>
        </a:buClr>
        <a:buFont typeface="Gill Sans MT" pitchFamily="34" charset="0"/>
        <a:buChar char="»"/>
        <a:defRPr sz="1999">
          <a:solidFill>
            <a:schemeClr val="tx1"/>
          </a:solidFill>
          <a:latin typeface="+mn-lt"/>
          <a:cs typeface="+mn-cs"/>
        </a:defRPr>
      </a:lvl6pPr>
      <a:lvl7pPr marL="2970081" indent="-228468" algn="l" rtl="0" eaLnBrk="1" fontAlgn="base" hangingPunct="1">
        <a:spcBef>
          <a:spcPct val="20000"/>
        </a:spcBef>
        <a:spcAft>
          <a:spcPct val="0"/>
        </a:spcAft>
        <a:buClr>
          <a:srgbClr val="ED1C24"/>
        </a:buClr>
        <a:buFont typeface="Gill Sans MT" pitchFamily="34" charset="0"/>
        <a:buChar char="»"/>
        <a:defRPr sz="1999">
          <a:solidFill>
            <a:schemeClr val="tx1"/>
          </a:solidFill>
          <a:latin typeface="+mn-lt"/>
          <a:cs typeface="+mn-cs"/>
        </a:defRPr>
      </a:lvl7pPr>
      <a:lvl8pPr marL="3427016" indent="-228468" algn="l" rtl="0" eaLnBrk="1" fontAlgn="base" hangingPunct="1">
        <a:spcBef>
          <a:spcPct val="20000"/>
        </a:spcBef>
        <a:spcAft>
          <a:spcPct val="0"/>
        </a:spcAft>
        <a:buClr>
          <a:srgbClr val="ED1C24"/>
        </a:buClr>
        <a:buFont typeface="Gill Sans MT" pitchFamily="34" charset="0"/>
        <a:buChar char="»"/>
        <a:defRPr sz="1999">
          <a:solidFill>
            <a:schemeClr val="tx1"/>
          </a:solidFill>
          <a:latin typeface="+mn-lt"/>
          <a:cs typeface="+mn-cs"/>
        </a:defRPr>
      </a:lvl8pPr>
      <a:lvl9pPr marL="3883952" indent="-228468" algn="l" rtl="0" eaLnBrk="1" fontAlgn="base" hangingPunct="1">
        <a:spcBef>
          <a:spcPct val="20000"/>
        </a:spcBef>
        <a:spcAft>
          <a:spcPct val="0"/>
        </a:spcAft>
        <a:buClr>
          <a:srgbClr val="ED1C24"/>
        </a:buClr>
        <a:buFont typeface="Gill Sans MT" pitchFamily="34" charset="0"/>
        <a:buChar char="»"/>
        <a:defRPr sz="1999">
          <a:solidFill>
            <a:schemeClr val="tx1"/>
          </a:solidFill>
          <a:latin typeface="+mn-lt"/>
          <a:cs typeface="+mn-cs"/>
        </a:defRPr>
      </a:lvl9pPr>
    </p:bodyStyle>
    <p:otherStyle>
      <a:defPPr>
        <a:defRPr lang="en-US"/>
      </a:defPPr>
      <a:lvl1pPr marL="0" algn="l" defTabSz="913871" rtl="0" eaLnBrk="1" latinLnBrk="0" hangingPunct="1">
        <a:defRPr sz="1799" kern="1200">
          <a:solidFill>
            <a:schemeClr val="tx1"/>
          </a:solidFill>
          <a:latin typeface="+mn-lt"/>
          <a:ea typeface="+mn-ea"/>
          <a:cs typeface="+mn-cs"/>
        </a:defRPr>
      </a:lvl1pPr>
      <a:lvl2pPr marL="456935" algn="l" defTabSz="913871" rtl="0" eaLnBrk="1" latinLnBrk="0" hangingPunct="1">
        <a:defRPr sz="1799" kern="1200">
          <a:solidFill>
            <a:schemeClr val="tx1"/>
          </a:solidFill>
          <a:latin typeface="+mn-lt"/>
          <a:ea typeface="+mn-ea"/>
          <a:cs typeface="+mn-cs"/>
        </a:defRPr>
      </a:lvl2pPr>
      <a:lvl3pPr marL="913871" algn="l" defTabSz="913871" rtl="0" eaLnBrk="1" latinLnBrk="0" hangingPunct="1">
        <a:defRPr sz="1799" kern="1200">
          <a:solidFill>
            <a:schemeClr val="tx1"/>
          </a:solidFill>
          <a:latin typeface="+mn-lt"/>
          <a:ea typeface="+mn-ea"/>
          <a:cs typeface="+mn-cs"/>
        </a:defRPr>
      </a:lvl3pPr>
      <a:lvl4pPr marL="1370807" algn="l" defTabSz="913871" rtl="0" eaLnBrk="1" latinLnBrk="0" hangingPunct="1">
        <a:defRPr sz="1799" kern="1200">
          <a:solidFill>
            <a:schemeClr val="tx1"/>
          </a:solidFill>
          <a:latin typeface="+mn-lt"/>
          <a:ea typeface="+mn-ea"/>
          <a:cs typeface="+mn-cs"/>
        </a:defRPr>
      </a:lvl4pPr>
      <a:lvl5pPr marL="1827742" algn="l" defTabSz="913871" rtl="0" eaLnBrk="1" latinLnBrk="0" hangingPunct="1">
        <a:defRPr sz="1799" kern="1200">
          <a:solidFill>
            <a:schemeClr val="tx1"/>
          </a:solidFill>
          <a:latin typeface="+mn-lt"/>
          <a:ea typeface="+mn-ea"/>
          <a:cs typeface="+mn-cs"/>
        </a:defRPr>
      </a:lvl5pPr>
      <a:lvl6pPr marL="2284678" algn="l" defTabSz="913871" rtl="0" eaLnBrk="1" latinLnBrk="0" hangingPunct="1">
        <a:defRPr sz="1799" kern="1200">
          <a:solidFill>
            <a:schemeClr val="tx1"/>
          </a:solidFill>
          <a:latin typeface="+mn-lt"/>
          <a:ea typeface="+mn-ea"/>
          <a:cs typeface="+mn-cs"/>
        </a:defRPr>
      </a:lvl6pPr>
      <a:lvl7pPr marL="2741613" algn="l" defTabSz="913871" rtl="0" eaLnBrk="1" latinLnBrk="0" hangingPunct="1">
        <a:defRPr sz="1799" kern="1200">
          <a:solidFill>
            <a:schemeClr val="tx1"/>
          </a:solidFill>
          <a:latin typeface="+mn-lt"/>
          <a:ea typeface="+mn-ea"/>
          <a:cs typeface="+mn-cs"/>
        </a:defRPr>
      </a:lvl7pPr>
      <a:lvl8pPr marL="3198548" algn="l" defTabSz="913871" rtl="0" eaLnBrk="1" latinLnBrk="0" hangingPunct="1">
        <a:defRPr sz="1799" kern="1200">
          <a:solidFill>
            <a:schemeClr val="tx1"/>
          </a:solidFill>
          <a:latin typeface="+mn-lt"/>
          <a:ea typeface="+mn-ea"/>
          <a:cs typeface="+mn-cs"/>
        </a:defRPr>
      </a:lvl8pPr>
      <a:lvl9pPr marL="3655484" algn="l" defTabSz="913871"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077A1C6-DD8A-5B47-C543-D8F66E704704}"/>
              </a:ext>
            </a:extLst>
          </p:cNvPr>
          <p:cNvSpPr txBox="1"/>
          <p:nvPr/>
        </p:nvSpPr>
        <p:spPr>
          <a:xfrm>
            <a:off x="845711" y="1834464"/>
            <a:ext cx="10706637" cy="3785652"/>
          </a:xfrm>
          <a:prstGeom prst="rect">
            <a:avLst/>
          </a:prstGeom>
          <a:solidFill>
            <a:schemeClr val="accent6">
              <a:lumMod val="20000"/>
              <a:lumOff val="80000"/>
            </a:schemeClr>
          </a:solidFill>
        </p:spPr>
        <p:txBody>
          <a:bodyPr wrap="square">
            <a:spAutoFit/>
          </a:bodyPr>
          <a:lstStyle/>
          <a:p>
            <a:pPr algn="l"/>
            <a:r>
              <a:rPr lang="en-US" sz="1400" b="0" i="0" u="none" strike="noStrike" baseline="0" dirty="0">
                <a:solidFill>
                  <a:srgbClr val="205348"/>
                </a:solidFill>
                <a:latin typeface="GillSans-Light"/>
              </a:rPr>
              <a:t>• </a:t>
            </a:r>
            <a:r>
              <a:rPr lang="en-US" sz="2000" b="0" i="0" u="none" strike="noStrike" baseline="0" dirty="0">
                <a:solidFill>
                  <a:srgbClr val="000000"/>
                </a:solidFill>
                <a:latin typeface="GillSans-Light"/>
              </a:rPr>
              <a:t>Their level of physical activity changes.</a:t>
            </a:r>
          </a:p>
          <a:p>
            <a:pPr algn="l"/>
            <a:r>
              <a:rPr lang="en-US" sz="1400" b="0" i="0" u="none" strike="noStrike" baseline="0" dirty="0">
                <a:solidFill>
                  <a:srgbClr val="205348"/>
                </a:solidFill>
                <a:latin typeface="GillSans-Light"/>
              </a:rPr>
              <a:t>• </a:t>
            </a:r>
            <a:r>
              <a:rPr lang="en-US" sz="2000" b="0" i="0" u="none" strike="noStrike" baseline="0" dirty="0">
                <a:solidFill>
                  <a:srgbClr val="000000"/>
                </a:solidFill>
                <a:latin typeface="GillSans-Light"/>
              </a:rPr>
              <a:t>They feel and behave confused.</a:t>
            </a:r>
          </a:p>
          <a:p>
            <a:pPr algn="l"/>
            <a:r>
              <a:rPr lang="en-US" sz="1400" b="0" i="0" u="none" strike="noStrike" baseline="0" dirty="0">
                <a:solidFill>
                  <a:srgbClr val="205348"/>
                </a:solidFill>
                <a:latin typeface="GillSans-Light"/>
              </a:rPr>
              <a:t>• </a:t>
            </a:r>
            <a:r>
              <a:rPr lang="en-US" sz="2000" b="0" i="0" u="none" strike="noStrike" baseline="0" dirty="0">
                <a:solidFill>
                  <a:srgbClr val="000000"/>
                </a:solidFill>
                <a:latin typeface="GillSans-Light"/>
              </a:rPr>
              <a:t>They withdraw from social contact.</a:t>
            </a:r>
          </a:p>
          <a:p>
            <a:pPr algn="l"/>
            <a:r>
              <a:rPr lang="en-US" sz="1400" b="0" i="0" u="none" strike="noStrike" baseline="0" dirty="0">
                <a:solidFill>
                  <a:srgbClr val="205348"/>
                </a:solidFill>
                <a:latin typeface="GillSans-Light"/>
              </a:rPr>
              <a:t>• </a:t>
            </a:r>
            <a:r>
              <a:rPr lang="en-US" sz="2000" b="0" i="0" u="none" strike="noStrike" baseline="0" dirty="0">
                <a:solidFill>
                  <a:srgbClr val="000000"/>
                </a:solidFill>
                <a:latin typeface="GillSans-Light"/>
              </a:rPr>
              <a:t>They talk about the event in a repetitive manner.</a:t>
            </a:r>
          </a:p>
          <a:p>
            <a:pPr algn="l"/>
            <a:r>
              <a:rPr lang="en-US" sz="1400" b="0" i="0" u="none" strike="noStrike" baseline="0" dirty="0">
                <a:solidFill>
                  <a:srgbClr val="205348"/>
                </a:solidFill>
                <a:latin typeface="GillSans-Light"/>
              </a:rPr>
              <a:t>• </a:t>
            </a:r>
            <a:r>
              <a:rPr lang="en-US" sz="2000" b="0" i="0" u="none" strike="noStrike" baseline="0" dirty="0">
                <a:solidFill>
                  <a:srgbClr val="000000"/>
                </a:solidFill>
                <a:latin typeface="GillSans-Light"/>
              </a:rPr>
              <a:t>They may be reluctant to go to school.</a:t>
            </a:r>
          </a:p>
          <a:p>
            <a:pPr algn="l"/>
            <a:r>
              <a:rPr lang="en-US" sz="1400" b="0" i="0" u="none" strike="noStrike" baseline="0" dirty="0">
                <a:solidFill>
                  <a:srgbClr val="205348"/>
                </a:solidFill>
                <a:latin typeface="GillSans-Light"/>
              </a:rPr>
              <a:t>• </a:t>
            </a:r>
            <a:r>
              <a:rPr lang="en-US" sz="2000" b="0" i="0" u="none" strike="noStrike" baseline="0" dirty="0">
                <a:solidFill>
                  <a:srgbClr val="000000"/>
                </a:solidFill>
                <a:latin typeface="GillSans-Light"/>
              </a:rPr>
              <a:t>They feel and express fear.</a:t>
            </a:r>
          </a:p>
          <a:p>
            <a:pPr algn="l"/>
            <a:r>
              <a:rPr lang="en-US" sz="1400" b="0" i="0" u="none" strike="noStrike" baseline="0" dirty="0">
                <a:solidFill>
                  <a:srgbClr val="205348"/>
                </a:solidFill>
                <a:latin typeface="GillSans-Light"/>
              </a:rPr>
              <a:t>• </a:t>
            </a:r>
            <a:r>
              <a:rPr lang="en-US" sz="2000" b="0" i="0" u="none" strike="noStrike" baseline="0" dirty="0">
                <a:solidFill>
                  <a:srgbClr val="000000"/>
                </a:solidFill>
                <a:latin typeface="GillSans-Light"/>
              </a:rPr>
              <a:t>They experience a negative impact on memory, concentration and attention.</a:t>
            </a:r>
          </a:p>
          <a:p>
            <a:pPr algn="l"/>
            <a:r>
              <a:rPr lang="en-US" sz="1400" b="0" i="0" u="none" strike="noStrike" baseline="0" dirty="0">
                <a:solidFill>
                  <a:srgbClr val="205348"/>
                </a:solidFill>
                <a:latin typeface="GillSans-Light"/>
              </a:rPr>
              <a:t>• </a:t>
            </a:r>
            <a:r>
              <a:rPr lang="en-US" sz="2000" b="0" i="0" u="none" strike="noStrike" baseline="0" dirty="0">
                <a:solidFill>
                  <a:srgbClr val="000000"/>
                </a:solidFill>
                <a:latin typeface="GillSans-Light"/>
              </a:rPr>
              <a:t>They have sleep and appetite disturbances.</a:t>
            </a:r>
          </a:p>
          <a:p>
            <a:pPr algn="l"/>
            <a:r>
              <a:rPr lang="en-US" sz="1400" b="0" i="0" u="none" strike="noStrike" baseline="0" dirty="0">
                <a:solidFill>
                  <a:srgbClr val="205348"/>
                </a:solidFill>
                <a:latin typeface="GillSans-Light"/>
              </a:rPr>
              <a:t>• </a:t>
            </a:r>
            <a:r>
              <a:rPr lang="en-US" sz="2000" b="0" i="0" u="none" strike="noStrike" baseline="0" dirty="0">
                <a:solidFill>
                  <a:srgbClr val="000000"/>
                </a:solidFill>
                <a:latin typeface="GillSans-Light"/>
              </a:rPr>
              <a:t>They show aggression, irritability or restlessness.</a:t>
            </a:r>
          </a:p>
          <a:p>
            <a:pPr algn="l"/>
            <a:r>
              <a:rPr lang="en-US" sz="1400" b="0" i="0" u="none" strike="noStrike" baseline="0" dirty="0">
                <a:solidFill>
                  <a:srgbClr val="205348"/>
                </a:solidFill>
                <a:latin typeface="GillSans-Light"/>
              </a:rPr>
              <a:t>• </a:t>
            </a:r>
            <a:r>
              <a:rPr lang="en-US" sz="2000" b="0" i="0" u="none" strike="noStrike" baseline="0" dirty="0">
                <a:solidFill>
                  <a:srgbClr val="000000"/>
                </a:solidFill>
                <a:latin typeface="GillSans-Light"/>
              </a:rPr>
              <a:t>They have somatic complaints (physical symptoms related to emotional stress).</a:t>
            </a:r>
          </a:p>
          <a:p>
            <a:pPr algn="l"/>
            <a:r>
              <a:rPr lang="en-US" sz="1400" b="0" i="0" u="none" strike="noStrike" baseline="0" dirty="0">
                <a:solidFill>
                  <a:srgbClr val="205348"/>
                </a:solidFill>
                <a:latin typeface="GillSans-Light"/>
              </a:rPr>
              <a:t>• </a:t>
            </a:r>
            <a:r>
              <a:rPr lang="en-US" sz="2000" b="0" i="0" u="none" strike="noStrike" baseline="0" dirty="0">
                <a:solidFill>
                  <a:srgbClr val="000000"/>
                </a:solidFill>
                <a:latin typeface="GillSans-Light"/>
              </a:rPr>
              <a:t>They are concerned about other affected people.</a:t>
            </a:r>
          </a:p>
          <a:p>
            <a:pPr algn="l"/>
            <a:r>
              <a:rPr lang="en-US" sz="1400" b="0" i="0" u="none" strike="noStrike" baseline="0" dirty="0">
                <a:solidFill>
                  <a:srgbClr val="205348"/>
                </a:solidFill>
                <a:latin typeface="GillSans-Light"/>
              </a:rPr>
              <a:t>• </a:t>
            </a:r>
            <a:r>
              <a:rPr lang="en-US" sz="2000" b="0" i="0" u="none" strike="noStrike" baseline="0" dirty="0">
                <a:solidFill>
                  <a:srgbClr val="000000"/>
                </a:solidFill>
                <a:latin typeface="GillSans-Light"/>
              </a:rPr>
              <a:t>They experience self-blame and guilt feelings.”</a:t>
            </a:r>
            <a:endParaRPr lang="en-US" sz="4400" dirty="0"/>
          </a:p>
        </p:txBody>
      </p:sp>
      <p:sp>
        <p:nvSpPr>
          <p:cNvPr id="7" name="TextBox 6">
            <a:extLst>
              <a:ext uri="{FF2B5EF4-FFF2-40B4-BE49-F238E27FC236}">
                <a16:creationId xmlns:a16="http://schemas.microsoft.com/office/drawing/2014/main" id="{85703C20-C823-C782-5A43-811172C5451C}"/>
              </a:ext>
            </a:extLst>
          </p:cNvPr>
          <p:cNvSpPr txBox="1"/>
          <p:nvPr/>
        </p:nvSpPr>
        <p:spPr>
          <a:xfrm>
            <a:off x="845711" y="997940"/>
            <a:ext cx="7547019" cy="369332"/>
          </a:xfrm>
          <a:prstGeom prst="rect">
            <a:avLst/>
          </a:prstGeom>
          <a:solidFill>
            <a:schemeClr val="accent6">
              <a:lumMod val="20000"/>
              <a:lumOff val="80000"/>
            </a:schemeClr>
          </a:solidFill>
        </p:spPr>
        <p:txBody>
          <a:bodyPr wrap="square">
            <a:spAutoFit/>
          </a:bodyPr>
          <a:lstStyle/>
          <a:p>
            <a:pPr algn="l"/>
            <a:r>
              <a:rPr lang="en-US" sz="1800" b="1" i="0" u="none" strike="noStrike" baseline="0" dirty="0">
                <a:solidFill>
                  <a:srgbClr val="000000"/>
                </a:solidFill>
                <a:latin typeface="GillSans-Light"/>
              </a:rPr>
              <a:t>Common reactions to stressful events among children aged 7 to 12 years are:</a:t>
            </a:r>
          </a:p>
        </p:txBody>
      </p:sp>
      <p:sp>
        <p:nvSpPr>
          <p:cNvPr id="8" name="TextBox 7">
            <a:extLst>
              <a:ext uri="{FF2B5EF4-FFF2-40B4-BE49-F238E27FC236}">
                <a16:creationId xmlns:a16="http://schemas.microsoft.com/office/drawing/2014/main" id="{0213E86A-67A0-A651-51AD-BFDD34F35A1A}"/>
              </a:ext>
            </a:extLst>
          </p:cNvPr>
          <p:cNvSpPr txBox="1"/>
          <p:nvPr/>
        </p:nvSpPr>
        <p:spPr>
          <a:xfrm>
            <a:off x="6018726" y="6529761"/>
            <a:ext cx="6645499" cy="276999"/>
          </a:xfrm>
          <a:prstGeom prst="rect">
            <a:avLst/>
          </a:prstGeom>
          <a:noFill/>
        </p:spPr>
        <p:txBody>
          <a:bodyPr wrap="square" rtlCol="0">
            <a:spAutoFit/>
          </a:bodyPr>
          <a:lstStyle/>
          <a:p>
            <a:pPr algn="l"/>
            <a:r>
              <a:rPr lang="en-US" sz="1200" i="1" dirty="0"/>
              <a:t>Source: </a:t>
            </a:r>
            <a:r>
              <a:rPr lang="en-US" sz="1200" b="1" i="1" u="none" strike="noStrike" baseline="0" dirty="0">
                <a:latin typeface="GillSans-Bold"/>
              </a:rPr>
              <a:t>Save the Children (2013) ,</a:t>
            </a:r>
            <a:r>
              <a:rPr lang="en-US" sz="1200" b="0" i="1" u="none" strike="noStrike" baseline="0" dirty="0">
                <a:latin typeface="GillSans"/>
              </a:rPr>
              <a:t>Psychological First Aid Training Manual for Child Practitioners</a:t>
            </a:r>
            <a:endParaRPr lang="en-US" sz="1200" i="1" dirty="0"/>
          </a:p>
        </p:txBody>
      </p:sp>
    </p:spTree>
    <p:extLst>
      <p:ext uri="{BB962C8B-B14F-4D97-AF65-F5344CB8AC3E}">
        <p14:creationId xmlns:p14="http://schemas.microsoft.com/office/powerpoint/2010/main" val="2681125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bject 2">
            <a:extLst>
              <a:ext uri="{FF2B5EF4-FFF2-40B4-BE49-F238E27FC236}">
                <a16:creationId xmlns:a16="http://schemas.microsoft.com/office/drawing/2014/main" id="{7883A824-798F-13A5-FB0C-5C0FEE3F31B3}"/>
              </a:ext>
            </a:extLst>
          </p:cNvPr>
          <p:cNvSpPr>
            <a:spLocks/>
          </p:cNvSpPr>
          <p:nvPr/>
        </p:nvSpPr>
        <p:spPr bwMode="auto">
          <a:xfrm>
            <a:off x="1526445" y="5795377"/>
            <a:ext cx="9140027" cy="118273"/>
          </a:xfrm>
          <a:custGeom>
            <a:avLst/>
            <a:gdLst>
              <a:gd name="T0" fmla="*/ 0 w 15825596"/>
              <a:gd name="T1" fmla="*/ 0 h 204177"/>
              <a:gd name="T2" fmla="*/ 0 w 15825596"/>
              <a:gd name="T3" fmla="*/ 204787 h 204177"/>
              <a:gd name="T4" fmla="*/ 15825788 w 15825596"/>
              <a:gd name="T5" fmla="*/ 204787 h 204177"/>
              <a:gd name="T6" fmla="*/ 15825788 w 15825596"/>
              <a:gd name="T7" fmla="*/ 0 h 204177"/>
              <a:gd name="T8" fmla="*/ 0 w 15825596"/>
              <a:gd name="T9" fmla="*/ 0 h 204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25596" h="204177">
                <a:moveTo>
                  <a:pt x="0" y="0"/>
                </a:moveTo>
                <a:lnTo>
                  <a:pt x="0" y="204177"/>
                </a:lnTo>
                <a:lnTo>
                  <a:pt x="15825596" y="204177"/>
                </a:lnTo>
                <a:lnTo>
                  <a:pt x="15825596" y="0"/>
                </a:lnTo>
                <a:lnTo>
                  <a:pt x="0" y="0"/>
                </a:lnTo>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3011" name="object 3">
            <a:extLst>
              <a:ext uri="{FF2B5EF4-FFF2-40B4-BE49-F238E27FC236}">
                <a16:creationId xmlns:a16="http://schemas.microsoft.com/office/drawing/2014/main" id="{DA3238DB-C865-CAE6-53DC-78755782E886}"/>
              </a:ext>
            </a:extLst>
          </p:cNvPr>
          <p:cNvSpPr>
            <a:spLocks/>
          </p:cNvSpPr>
          <p:nvPr/>
        </p:nvSpPr>
        <p:spPr bwMode="auto">
          <a:xfrm>
            <a:off x="1526445" y="5603756"/>
            <a:ext cx="1435779" cy="191621"/>
          </a:xfrm>
          <a:custGeom>
            <a:avLst/>
            <a:gdLst>
              <a:gd name="T0" fmla="*/ 0 w 2486525"/>
              <a:gd name="T1" fmla="*/ 331788 h 332638"/>
              <a:gd name="T2" fmla="*/ 2438511 w 2486525"/>
              <a:gd name="T3" fmla="*/ 331788 h 332638"/>
              <a:gd name="T4" fmla="*/ 2460677 w 2486525"/>
              <a:gd name="T5" fmla="*/ 331468 h 332638"/>
              <a:gd name="T6" fmla="*/ 2486017 w 2486525"/>
              <a:gd name="T7" fmla="*/ 291807 h 332638"/>
              <a:gd name="T8" fmla="*/ 2486025 w 2486525"/>
              <a:gd name="T9" fmla="*/ 47402 h 332638"/>
              <a:gd name="T10" fmla="*/ 2485704 w 2486525"/>
              <a:gd name="T11" fmla="*/ 25287 h 332638"/>
              <a:gd name="T12" fmla="*/ 2445950 w 2486525"/>
              <a:gd name="T13" fmla="*/ 7 h 332638"/>
              <a:gd name="T14" fmla="*/ 0 w 2486525"/>
              <a:gd name="T15" fmla="*/ 0 h 332638"/>
              <a:gd name="T16" fmla="*/ 0 w 2486525"/>
              <a:gd name="T17" fmla="*/ 331788 h 3326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86525" h="332638">
                <a:moveTo>
                  <a:pt x="0" y="332638"/>
                </a:moveTo>
                <a:lnTo>
                  <a:pt x="2439001" y="332638"/>
                </a:lnTo>
                <a:lnTo>
                  <a:pt x="2461172" y="332317"/>
                </a:lnTo>
                <a:lnTo>
                  <a:pt x="2486517" y="292555"/>
                </a:lnTo>
                <a:lnTo>
                  <a:pt x="2486525" y="47523"/>
                </a:lnTo>
                <a:lnTo>
                  <a:pt x="2486204" y="25352"/>
                </a:lnTo>
                <a:lnTo>
                  <a:pt x="2446442" y="7"/>
                </a:lnTo>
                <a:lnTo>
                  <a:pt x="0" y="0"/>
                </a:lnTo>
                <a:lnTo>
                  <a:pt x="0" y="332638"/>
                </a:lnTo>
              </a:path>
            </a:pathLst>
          </a:custGeom>
          <a:solidFill>
            <a:srgbClr val="F15A4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3012" name="object 5">
            <a:extLst>
              <a:ext uri="{FF2B5EF4-FFF2-40B4-BE49-F238E27FC236}">
                <a16:creationId xmlns:a16="http://schemas.microsoft.com/office/drawing/2014/main" id="{137FA262-95E2-50E8-D6B4-CC61667AB623}"/>
              </a:ext>
            </a:extLst>
          </p:cNvPr>
          <p:cNvSpPr>
            <a:spLocks/>
          </p:cNvSpPr>
          <p:nvPr/>
        </p:nvSpPr>
        <p:spPr bwMode="auto">
          <a:xfrm>
            <a:off x="9950416" y="264051"/>
            <a:ext cx="716056" cy="358487"/>
          </a:xfrm>
          <a:custGeom>
            <a:avLst/>
            <a:gdLst>
              <a:gd name="T0" fmla="*/ 1239838 w 1240164"/>
              <a:gd name="T1" fmla="*/ 0 h 621360"/>
              <a:gd name="T2" fmla="*/ 104563 w 1240164"/>
              <a:gd name="T3" fmla="*/ 249 h 621360"/>
              <a:gd name="T4" fmla="*/ 53443 w 1240164"/>
              <a:gd name="T5" fmla="*/ 3893 h 621360"/>
              <a:gd name="T6" fmla="*/ 15756 w 1240164"/>
              <a:gd name="T7" fmla="*/ 22707 h 621360"/>
              <a:gd name="T8" fmla="*/ 1922 w 1240164"/>
              <a:gd name="T9" fmla="*/ 68434 h 621360"/>
              <a:gd name="T10" fmla="*/ 0 w 1240164"/>
              <a:gd name="T11" fmla="*/ 127586 h 621360"/>
              <a:gd name="T12" fmla="*/ 2 w 1240164"/>
              <a:gd name="T13" fmla="*/ 493829 h 621360"/>
              <a:gd name="T14" fmla="*/ 813 w 1240164"/>
              <a:gd name="T15" fmla="*/ 535778 h 621360"/>
              <a:gd name="T16" fmla="*/ 6704 w 1240164"/>
              <a:gd name="T17" fmla="*/ 579586 h 621360"/>
              <a:gd name="T18" fmla="*/ 31144 w 1240164"/>
              <a:gd name="T19" fmla="*/ 610163 h 621360"/>
              <a:gd name="T20" fmla="*/ 68459 w 1240164"/>
              <a:gd name="T21" fmla="*/ 618763 h 621360"/>
              <a:gd name="T22" fmla="*/ 1239838 w 1240164"/>
              <a:gd name="T23" fmla="*/ 620713 h 621360"/>
              <a:gd name="T24" fmla="*/ 1239838 w 1240164"/>
              <a:gd name="T25" fmla="*/ 0 h 6213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40164" h="621360">
                <a:moveTo>
                  <a:pt x="1240164" y="0"/>
                </a:moveTo>
                <a:lnTo>
                  <a:pt x="104590" y="249"/>
                </a:lnTo>
                <a:lnTo>
                  <a:pt x="53457" y="3897"/>
                </a:lnTo>
                <a:lnTo>
                  <a:pt x="15760" y="22731"/>
                </a:lnTo>
                <a:lnTo>
                  <a:pt x="1923" y="68505"/>
                </a:lnTo>
                <a:lnTo>
                  <a:pt x="0" y="127719"/>
                </a:lnTo>
                <a:lnTo>
                  <a:pt x="2" y="494344"/>
                </a:lnTo>
                <a:lnTo>
                  <a:pt x="813" y="536336"/>
                </a:lnTo>
                <a:lnTo>
                  <a:pt x="6706" y="580190"/>
                </a:lnTo>
                <a:lnTo>
                  <a:pt x="31152" y="610799"/>
                </a:lnTo>
                <a:lnTo>
                  <a:pt x="68477" y="619408"/>
                </a:lnTo>
                <a:lnTo>
                  <a:pt x="1240164" y="621360"/>
                </a:lnTo>
                <a:lnTo>
                  <a:pt x="12401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3013" name="object 6">
            <a:extLst>
              <a:ext uri="{FF2B5EF4-FFF2-40B4-BE49-F238E27FC236}">
                <a16:creationId xmlns:a16="http://schemas.microsoft.com/office/drawing/2014/main" id="{9C836001-BF75-9B94-AC53-02A3616013C0}"/>
              </a:ext>
            </a:extLst>
          </p:cNvPr>
          <p:cNvSpPr txBox="1">
            <a:spLocks noChangeArrowheads="1"/>
          </p:cNvSpPr>
          <p:nvPr/>
        </p:nvSpPr>
        <p:spPr bwMode="auto">
          <a:xfrm>
            <a:off x="10027431" y="275053"/>
            <a:ext cx="319979" cy="31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a:solidFill>
                  <a:schemeClr val="tx1"/>
                </a:solidFill>
                <a:latin typeface="Gill Sans MT" pitchFamily="34" charset="0"/>
                <a:cs typeface="Arial" panose="020B0604020202020204" pitchFamily="34" charset="0"/>
              </a:defRPr>
            </a:lvl1pPr>
            <a:lvl2pPr marL="742950" indent="-285750">
              <a:defRPr>
                <a:solidFill>
                  <a:schemeClr val="tx1"/>
                </a:solidFill>
                <a:latin typeface="Gill Sans MT" pitchFamily="34" charset="0"/>
                <a:cs typeface="Arial" panose="020B0604020202020204" pitchFamily="34" charset="0"/>
              </a:defRPr>
            </a:lvl2pPr>
            <a:lvl3pPr marL="1143000" indent="-228600">
              <a:defRPr>
                <a:solidFill>
                  <a:schemeClr val="tx1"/>
                </a:solidFill>
                <a:latin typeface="Gill Sans MT" pitchFamily="34" charset="0"/>
                <a:cs typeface="Arial" panose="020B0604020202020204" pitchFamily="34" charset="0"/>
              </a:defRPr>
            </a:lvl3pPr>
            <a:lvl4pPr marL="1600200" indent="-228600">
              <a:defRPr>
                <a:solidFill>
                  <a:schemeClr val="tx1"/>
                </a:solidFill>
                <a:latin typeface="Gill Sans MT" pitchFamily="34" charset="0"/>
                <a:cs typeface="Arial" panose="020B0604020202020204" pitchFamily="34" charset="0"/>
              </a:defRPr>
            </a:lvl4pPr>
            <a:lvl5pPr marL="2057400" indent="-228600">
              <a:defRPr>
                <a:solidFill>
                  <a:schemeClr val="tx1"/>
                </a:solidFill>
                <a:latin typeface="Gill Sans MT"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9pPr>
          </a:lstStyle>
          <a:p>
            <a:pPr marL="7334" defTabSz="528066" fontAlgn="base">
              <a:spcBef>
                <a:spcPct val="0"/>
              </a:spcBef>
              <a:spcAft>
                <a:spcPct val="0"/>
              </a:spcAft>
            </a:pPr>
            <a:r>
              <a:rPr lang="en-US" altLang="en-US" sz="2021" b="1">
                <a:solidFill>
                  <a:srgbClr val="ED1C24"/>
                </a:solidFill>
                <a:latin typeface="Gill Sans" pitchFamily="34" charset="0"/>
                <a:cs typeface="Gill Sans" pitchFamily="34" charset="0"/>
              </a:rPr>
              <a:t>32</a:t>
            </a:r>
            <a:endParaRPr lang="en-US" altLang="en-US" sz="2021">
              <a:solidFill>
                <a:srgbClr val="000000"/>
              </a:solidFill>
              <a:latin typeface="Gill Sans" pitchFamily="34" charset="0"/>
              <a:cs typeface="Gill Sans" pitchFamily="34" charset="0"/>
            </a:endParaRPr>
          </a:p>
        </p:txBody>
      </p:sp>
      <p:sp>
        <p:nvSpPr>
          <p:cNvPr id="24" name="object 24">
            <a:extLst>
              <a:ext uri="{FF2B5EF4-FFF2-40B4-BE49-F238E27FC236}">
                <a16:creationId xmlns:a16="http://schemas.microsoft.com/office/drawing/2014/main" id="{1A095AC0-FACA-1D31-4E02-B225876C2A03}"/>
              </a:ext>
            </a:extLst>
          </p:cNvPr>
          <p:cNvSpPr txBox="1"/>
          <p:nvPr/>
        </p:nvSpPr>
        <p:spPr>
          <a:xfrm>
            <a:off x="2853120" y="136610"/>
            <a:ext cx="3995610" cy="532687"/>
          </a:xfrm>
          <a:prstGeom prst="rect">
            <a:avLst/>
          </a:prstGeom>
        </p:spPr>
        <p:txBody>
          <a:bodyPr lIns="0" tIns="0" rIns="0" bIns="0"/>
          <a:lstStyle/>
          <a:p>
            <a:pPr marL="7334" defTabSz="528066">
              <a:defRPr/>
            </a:pPr>
            <a:r>
              <a:rPr sz="3465" dirty="0">
                <a:solidFill>
                  <a:srgbClr val="FFFFFF"/>
                </a:solidFill>
                <a:latin typeface="Gill Sans Light"/>
                <a:cs typeface="Gill Sans Light"/>
              </a:rPr>
              <a:t>Common</a:t>
            </a:r>
            <a:r>
              <a:rPr sz="3465" spc="3" dirty="0">
                <a:solidFill>
                  <a:srgbClr val="FFFFFF"/>
                </a:solidFill>
                <a:latin typeface="Gill Sans Light"/>
                <a:cs typeface="Gill Sans Light"/>
              </a:rPr>
              <a:t> </a:t>
            </a:r>
            <a:r>
              <a:rPr sz="3465" dirty="0">
                <a:solidFill>
                  <a:srgbClr val="FFFFFF"/>
                </a:solidFill>
                <a:latin typeface="Gill Sans Light"/>
                <a:cs typeface="Gill Sans Light"/>
              </a:rPr>
              <a:t>reactions</a:t>
            </a:r>
          </a:p>
        </p:txBody>
      </p:sp>
      <p:sp>
        <p:nvSpPr>
          <p:cNvPr id="25" name="object 25">
            <a:extLst>
              <a:ext uri="{FF2B5EF4-FFF2-40B4-BE49-F238E27FC236}">
                <a16:creationId xmlns:a16="http://schemas.microsoft.com/office/drawing/2014/main" id="{AE1D3544-781C-E389-C922-565E8BA223F4}"/>
              </a:ext>
            </a:extLst>
          </p:cNvPr>
          <p:cNvSpPr txBox="1"/>
          <p:nvPr/>
        </p:nvSpPr>
        <p:spPr>
          <a:xfrm>
            <a:off x="3429815" y="1264329"/>
            <a:ext cx="2842219" cy="528103"/>
          </a:xfrm>
          <a:prstGeom prst="rect">
            <a:avLst/>
          </a:prstGeom>
        </p:spPr>
        <p:txBody>
          <a:bodyPr lIns="0" tIns="0" rIns="0" bIns="0"/>
          <a:lstStyle/>
          <a:p>
            <a:pPr marL="7334" defTabSz="528066">
              <a:defRPr/>
            </a:pPr>
            <a:r>
              <a:rPr sz="3465" dirty="0">
                <a:solidFill>
                  <a:srgbClr val="000000"/>
                </a:solidFill>
                <a:latin typeface="Gill Sans"/>
                <a:cs typeface="Gill Sans"/>
              </a:rPr>
              <a:t>7</a:t>
            </a:r>
            <a:r>
              <a:rPr sz="3465" spc="3" dirty="0">
                <a:solidFill>
                  <a:srgbClr val="000000"/>
                </a:solidFill>
                <a:latin typeface="Gill Sans"/>
                <a:cs typeface="Gill Sans"/>
              </a:rPr>
              <a:t> </a:t>
            </a:r>
            <a:r>
              <a:rPr sz="3465" dirty="0">
                <a:solidFill>
                  <a:srgbClr val="000000"/>
                </a:solidFill>
                <a:latin typeface="Gill Sans"/>
                <a:cs typeface="Gill Sans"/>
              </a:rPr>
              <a:t>- 12</a:t>
            </a:r>
            <a:r>
              <a:rPr sz="3465" spc="3" dirty="0">
                <a:solidFill>
                  <a:srgbClr val="000000"/>
                </a:solidFill>
                <a:latin typeface="Gill Sans"/>
                <a:cs typeface="Gill Sans"/>
              </a:rPr>
              <a:t> </a:t>
            </a:r>
            <a:r>
              <a:rPr sz="3465" spc="-72" dirty="0">
                <a:solidFill>
                  <a:srgbClr val="000000"/>
                </a:solidFill>
                <a:latin typeface="Gill Sans"/>
                <a:cs typeface="Gill Sans"/>
              </a:rPr>
              <a:t>y</a:t>
            </a:r>
            <a:r>
              <a:rPr sz="3465" dirty="0">
                <a:solidFill>
                  <a:srgbClr val="000000"/>
                </a:solidFill>
                <a:latin typeface="Gill Sans"/>
                <a:cs typeface="Gill Sans"/>
              </a:rPr>
              <a:t>ears</a:t>
            </a:r>
          </a:p>
        </p:txBody>
      </p:sp>
      <p:sp>
        <p:nvSpPr>
          <p:cNvPr id="43016" name="object 26">
            <a:extLst>
              <a:ext uri="{FF2B5EF4-FFF2-40B4-BE49-F238E27FC236}">
                <a16:creationId xmlns:a16="http://schemas.microsoft.com/office/drawing/2014/main" id="{E7B689B0-7838-1D05-1D00-372F24B2D4E8}"/>
              </a:ext>
            </a:extLst>
          </p:cNvPr>
          <p:cNvSpPr>
            <a:spLocks/>
          </p:cNvSpPr>
          <p:nvPr/>
        </p:nvSpPr>
        <p:spPr bwMode="auto">
          <a:xfrm>
            <a:off x="3080497" y="1262496"/>
            <a:ext cx="161365" cy="172367"/>
          </a:xfrm>
          <a:custGeom>
            <a:avLst/>
            <a:gdLst>
              <a:gd name="T0" fmla="*/ 139676 w 279206"/>
              <a:gd name="T1" fmla="*/ 0 h 299201"/>
              <a:gd name="T2" fmla="*/ 94325 w 279206"/>
              <a:gd name="T3" fmla="*/ 8075 h 299201"/>
              <a:gd name="T4" fmla="*/ 59076 w 279206"/>
              <a:gd name="T5" fmla="*/ 27574 h 299201"/>
              <a:gd name="T6" fmla="*/ 30535 w 279206"/>
              <a:gd name="T7" fmla="*/ 56862 h 299201"/>
              <a:gd name="T8" fmla="*/ 10478 w 279206"/>
              <a:gd name="T9" fmla="*/ 94207 h 299201"/>
              <a:gd name="T10" fmla="*/ 679 w 279206"/>
              <a:gd name="T11" fmla="*/ 137872 h 299201"/>
              <a:gd name="T12" fmla="*/ 0 w 279206"/>
              <a:gd name="T13" fmla="*/ 153533 h 299201"/>
              <a:gd name="T14" fmla="*/ 1087 w 279206"/>
              <a:gd name="T15" fmla="*/ 168417 h 299201"/>
              <a:gd name="T16" fmla="*/ 12114 w 279206"/>
              <a:gd name="T17" fmla="*/ 210119 h 299201"/>
              <a:gd name="T18" fmla="*/ 33479 w 279206"/>
              <a:gd name="T19" fmla="*/ 245895 h 299201"/>
              <a:gd name="T20" fmla="*/ 63498 w 279206"/>
              <a:gd name="T21" fmla="*/ 273824 h 299201"/>
              <a:gd name="T22" fmla="*/ 100488 w 279206"/>
              <a:gd name="T23" fmla="*/ 291983 h 299201"/>
              <a:gd name="T24" fmla="*/ 142764 w 279206"/>
              <a:gd name="T25" fmla="*/ 298450 h 299201"/>
              <a:gd name="T26" fmla="*/ 156780 w 279206"/>
              <a:gd name="T27" fmla="*/ 297379 h 299201"/>
              <a:gd name="T28" fmla="*/ 196068 w 279206"/>
              <a:gd name="T29" fmla="*/ 285803 h 299201"/>
              <a:gd name="T30" fmla="*/ 229797 w 279206"/>
              <a:gd name="T31" fmla="*/ 263148 h 299201"/>
              <a:gd name="T32" fmla="*/ 256143 w 279206"/>
              <a:gd name="T33" fmla="*/ 231292 h 299201"/>
              <a:gd name="T34" fmla="*/ 273285 w 279206"/>
              <a:gd name="T35" fmla="*/ 192112 h 299201"/>
              <a:gd name="T36" fmla="*/ 279400 w 279206"/>
              <a:gd name="T37" fmla="*/ 147486 h 299201"/>
              <a:gd name="T38" fmla="*/ 278527 w 279206"/>
              <a:gd name="T39" fmla="*/ 132381 h 299201"/>
              <a:gd name="T40" fmla="*/ 267971 w 279206"/>
              <a:gd name="T41" fmla="*/ 90012 h 299201"/>
              <a:gd name="T42" fmla="*/ 246951 w 279206"/>
              <a:gd name="T43" fmla="*/ 53606 h 299201"/>
              <a:gd name="T44" fmla="*/ 217324 w 279206"/>
              <a:gd name="T45" fmla="*/ 25147 h 299201"/>
              <a:gd name="T46" fmla="*/ 180947 w 279206"/>
              <a:gd name="T47" fmla="*/ 6617 h 299201"/>
              <a:gd name="T48" fmla="*/ 139676 w 279206"/>
              <a:gd name="T49" fmla="*/ 0 h 29920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79206" h="299201">
                <a:moveTo>
                  <a:pt x="139579" y="0"/>
                </a:moveTo>
                <a:lnTo>
                  <a:pt x="94260" y="8095"/>
                </a:lnTo>
                <a:lnTo>
                  <a:pt x="59035" y="27643"/>
                </a:lnTo>
                <a:lnTo>
                  <a:pt x="30514" y="57005"/>
                </a:lnTo>
                <a:lnTo>
                  <a:pt x="10471" y="94444"/>
                </a:lnTo>
                <a:lnTo>
                  <a:pt x="679" y="138219"/>
                </a:lnTo>
                <a:lnTo>
                  <a:pt x="0" y="153919"/>
                </a:lnTo>
                <a:lnTo>
                  <a:pt x="1086" y="168841"/>
                </a:lnTo>
                <a:lnTo>
                  <a:pt x="12106" y="210648"/>
                </a:lnTo>
                <a:lnTo>
                  <a:pt x="33456" y="246514"/>
                </a:lnTo>
                <a:lnTo>
                  <a:pt x="63454" y="274513"/>
                </a:lnTo>
                <a:lnTo>
                  <a:pt x="100418" y="292718"/>
                </a:lnTo>
                <a:lnTo>
                  <a:pt x="142665" y="299201"/>
                </a:lnTo>
                <a:lnTo>
                  <a:pt x="156671" y="298127"/>
                </a:lnTo>
                <a:lnTo>
                  <a:pt x="195932" y="286522"/>
                </a:lnTo>
                <a:lnTo>
                  <a:pt x="229637" y="263810"/>
                </a:lnTo>
                <a:lnTo>
                  <a:pt x="255965" y="231874"/>
                </a:lnTo>
                <a:lnTo>
                  <a:pt x="273095" y="192595"/>
                </a:lnTo>
                <a:lnTo>
                  <a:pt x="279206" y="147857"/>
                </a:lnTo>
                <a:lnTo>
                  <a:pt x="278334" y="132714"/>
                </a:lnTo>
                <a:lnTo>
                  <a:pt x="267785" y="90239"/>
                </a:lnTo>
                <a:lnTo>
                  <a:pt x="246780" y="53741"/>
                </a:lnTo>
                <a:lnTo>
                  <a:pt x="217173" y="25210"/>
                </a:lnTo>
                <a:lnTo>
                  <a:pt x="180821" y="6634"/>
                </a:lnTo>
                <a:lnTo>
                  <a:pt x="13957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3017" name="object 27">
            <a:extLst>
              <a:ext uri="{FF2B5EF4-FFF2-40B4-BE49-F238E27FC236}">
                <a16:creationId xmlns:a16="http://schemas.microsoft.com/office/drawing/2014/main" id="{80412FB4-7C8E-1BCA-28C9-C5B3B4B49090}"/>
              </a:ext>
            </a:extLst>
          </p:cNvPr>
          <p:cNvSpPr>
            <a:spLocks/>
          </p:cNvSpPr>
          <p:nvPr/>
        </p:nvSpPr>
        <p:spPr bwMode="auto">
          <a:xfrm>
            <a:off x="3048408" y="1444031"/>
            <a:ext cx="235629" cy="414414"/>
          </a:xfrm>
          <a:custGeom>
            <a:avLst/>
            <a:gdLst>
              <a:gd name="T0" fmla="*/ 268351 w 407895"/>
              <a:gd name="T1" fmla="*/ 0 h 717642"/>
              <a:gd name="T2" fmla="*/ 139646 w 407895"/>
              <a:gd name="T3" fmla="*/ 0 h 717642"/>
              <a:gd name="T4" fmla="*/ 125518 w 407895"/>
              <a:gd name="T5" fmla="*/ 765 h 717642"/>
              <a:gd name="T6" fmla="*/ 85773 w 407895"/>
              <a:gd name="T7" fmla="*/ 11645 h 717642"/>
              <a:gd name="T8" fmla="*/ 51457 w 407895"/>
              <a:gd name="T9" fmla="*/ 33821 h 717642"/>
              <a:gd name="T10" fmla="*/ 24461 w 407895"/>
              <a:gd name="T11" fmla="*/ 65267 h 717642"/>
              <a:gd name="T12" fmla="*/ 6678 w 407895"/>
              <a:gd name="T13" fmla="*/ 103955 h 717642"/>
              <a:gd name="T14" fmla="*/ 0 w 407895"/>
              <a:gd name="T15" fmla="*/ 147856 h 717642"/>
              <a:gd name="T16" fmla="*/ 21 w 407895"/>
              <a:gd name="T17" fmla="*/ 357373 h 717642"/>
              <a:gd name="T18" fmla="*/ 11487 w 407895"/>
              <a:gd name="T19" fmla="*/ 404995 h 717642"/>
              <a:gd name="T20" fmla="*/ 63961 w 407895"/>
              <a:gd name="T21" fmla="*/ 417015 h 717642"/>
              <a:gd name="T22" fmla="*/ 69818 w 407895"/>
              <a:gd name="T23" fmla="*/ 460023 h 717642"/>
              <a:gd name="T24" fmla="*/ 69818 w 407895"/>
              <a:gd name="T25" fmla="*/ 677750 h 717642"/>
              <a:gd name="T26" fmla="*/ 71096 w 407895"/>
              <a:gd name="T27" fmla="*/ 685627 h 717642"/>
              <a:gd name="T28" fmla="*/ 100994 w 407895"/>
              <a:gd name="T29" fmla="*/ 713505 h 717642"/>
              <a:gd name="T30" fmla="*/ 126498 w 407895"/>
              <a:gd name="T31" fmla="*/ 717550 h 717642"/>
              <a:gd name="T32" fmla="*/ 142601 w 407895"/>
              <a:gd name="T33" fmla="*/ 716768 h 717642"/>
              <a:gd name="T34" fmla="*/ 185652 w 407895"/>
              <a:gd name="T35" fmla="*/ 699030 h 717642"/>
              <a:gd name="T36" fmla="*/ 195564 w 407895"/>
              <a:gd name="T37" fmla="*/ 425395 h 717642"/>
              <a:gd name="T38" fmla="*/ 196402 w 407895"/>
              <a:gd name="T39" fmla="*/ 415757 h 717642"/>
              <a:gd name="T40" fmla="*/ 203999 w 407895"/>
              <a:gd name="T41" fmla="*/ 415237 h 717642"/>
              <a:gd name="T42" fmla="*/ 350967 w 407895"/>
              <a:gd name="T43" fmla="*/ 415237 h 717642"/>
              <a:gd name="T44" fmla="*/ 360539 w 407895"/>
              <a:gd name="T45" fmla="*/ 413906 h 717642"/>
              <a:gd name="T46" fmla="*/ 398776 w 407895"/>
              <a:gd name="T47" fmla="*/ 382409 h 717642"/>
              <a:gd name="T48" fmla="*/ 407988 w 407895"/>
              <a:gd name="T49" fmla="*/ 357373 h 717642"/>
              <a:gd name="T50" fmla="*/ 407937 w 407895"/>
              <a:gd name="T51" fmla="*/ 147856 h 717642"/>
              <a:gd name="T52" fmla="*/ 401801 w 407895"/>
              <a:gd name="T53" fmla="*/ 105541 h 717642"/>
              <a:gd name="T54" fmla="*/ 384403 w 407895"/>
              <a:gd name="T55" fmla="*/ 66620 h 717642"/>
              <a:gd name="T56" fmla="*/ 357722 w 407895"/>
              <a:gd name="T57" fmla="*/ 34863 h 717642"/>
              <a:gd name="T58" fmla="*/ 323648 w 407895"/>
              <a:gd name="T59" fmla="*/ 12296 h 717642"/>
              <a:gd name="T60" fmla="*/ 284075 w 407895"/>
              <a:gd name="T61" fmla="*/ 949 h 717642"/>
              <a:gd name="T62" fmla="*/ 269989 w 407895"/>
              <a:gd name="T63" fmla="*/ 10 h 717642"/>
              <a:gd name="T64" fmla="*/ 268351 w 407895"/>
              <a:gd name="T65" fmla="*/ 0 h 717642"/>
              <a:gd name="T66" fmla="*/ 350967 w 407895"/>
              <a:gd name="T67" fmla="*/ 415237 h 717642"/>
              <a:gd name="T68" fmla="*/ 203999 w 407895"/>
              <a:gd name="T69" fmla="*/ 415237 h 717642"/>
              <a:gd name="T70" fmla="*/ 211607 w 407895"/>
              <a:gd name="T71" fmla="*/ 415757 h 717642"/>
              <a:gd name="T72" fmla="*/ 212433 w 407895"/>
              <a:gd name="T73" fmla="*/ 425395 h 717642"/>
              <a:gd name="T74" fmla="*/ 212520 w 407895"/>
              <a:gd name="T75" fmla="*/ 681167 h 717642"/>
              <a:gd name="T76" fmla="*/ 247084 w 407895"/>
              <a:gd name="T77" fmla="*/ 712790 h 717642"/>
              <a:gd name="T78" fmla="*/ 269840 w 407895"/>
              <a:gd name="T79" fmla="*/ 717276 h 717642"/>
              <a:gd name="T80" fmla="*/ 287522 w 407895"/>
              <a:gd name="T81" fmla="*/ 716850 h 717642"/>
              <a:gd name="T82" fmla="*/ 326932 w 407895"/>
              <a:gd name="T83" fmla="*/ 700872 h 717642"/>
              <a:gd name="T84" fmla="*/ 338179 w 407895"/>
              <a:gd name="T85" fmla="*/ 568480 h 717642"/>
              <a:gd name="T86" fmla="*/ 338195 w 407895"/>
              <a:gd name="T87" fmla="*/ 417012 h 717642"/>
              <a:gd name="T88" fmla="*/ 350967 w 407895"/>
              <a:gd name="T89" fmla="*/ 415237 h 717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07895" h="717642">
                <a:moveTo>
                  <a:pt x="268290" y="0"/>
                </a:moveTo>
                <a:lnTo>
                  <a:pt x="139614" y="0"/>
                </a:lnTo>
                <a:lnTo>
                  <a:pt x="125489" y="765"/>
                </a:lnTo>
                <a:lnTo>
                  <a:pt x="85753" y="11646"/>
                </a:lnTo>
                <a:lnTo>
                  <a:pt x="51445" y="33825"/>
                </a:lnTo>
                <a:lnTo>
                  <a:pt x="24455" y="65275"/>
                </a:lnTo>
                <a:lnTo>
                  <a:pt x="6676" y="103968"/>
                </a:lnTo>
                <a:lnTo>
                  <a:pt x="0" y="147875"/>
                </a:lnTo>
                <a:lnTo>
                  <a:pt x="21" y="357419"/>
                </a:lnTo>
                <a:lnTo>
                  <a:pt x="11484" y="405047"/>
                </a:lnTo>
                <a:lnTo>
                  <a:pt x="63946" y="417068"/>
                </a:lnTo>
                <a:lnTo>
                  <a:pt x="69802" y="460082"/>
                </a:lnTo>
                <a:lnTo>
                  <a:pt x="69802" y="677837"/>
                </a:lnTo>
                <a:lnTo>
                  <a:pt x="71080" y="685715"/>
                </a:lnTo>
                <a:lnTo>
                  <a:pt x="100971" y="713596"/>
                </a:lnTo>
                <a:lnTo>
                  <a:pt x="126469" y="717642"/>
                </a:lnTo>
                <a:lnTo>
                  <a:pt x="142568" y="716860"/>
                </a:lnTo>
                <a:lnTo>
                  <a:pt x="185610" y="699120"/>
                </a:lnTo>
                <a:lnTo>
                  <a:pt x="195519" y="425450"/>
                </a:lnTo>
                <a:lnTo>
                  <a:pt x="196357" y="415810"/>
                </a:lnTo>
                <a:lnTo>
                  <a:pt x="203952" y="415290"/>
                </a:lnTo>
                <a:lnTo>
                  <a:pt x="350887" y="415290"/>
                </a:lnTo>
                <a:lnTo>
                  <a:pt x="360457" y="413959"/>
                </a:lnTo>
                <a:lnTo>
                  <a:pt x="398685" y="382458"/>
                </a:lnTo>
                <a:lnTo>
                  <a:pt x="407895" y="357419"/>
                </a:lnTo>
                <a:lnTo>
                  <a:pt x="407844" y="147875"/>
                </a:lnTo>
                <a:lnTo>
                  <a:pt x="401709" y="105555"/>
                </a:lnTo>
                <a:lnTo>
                  <a:pt x="384315" y="66629"/>
                </a:lnTo>
                <a:lnTo>
                  <a:pt x="357640" y="34867"/>
                </a:lnTo>
                <a:lnTo>
                  <a:pt x="323574" y="12298"/>
                </a:lnTo>
                <a:lnTo>
                  <a:pt x="284010" y="949"/>
                </a:lnTo>
                <a:lnTo>
                  <a:pt x="269927" y="10"/>
                </a:lnTo>
                <a:lnTo>
                  <a:pt x="268290" y="0"/>
                </a:lnTo>
                <a:close/>
              </a:path>
              <a:path w="407895" h="717642">
                <a:moveTo>
                  <a:pt x="350887" y="415290"/>
                </a:moveTo>
                <a:lnTo>
                  <a:pt x="203952" y="415290"/>
                </a:lnTo>
                <a:lnTo>
                  <a:pt x="211559" y="415810"/>
                </a:lnTo>
                <a:lnTo>
                  <a:pt x="212385" y="425450"/>
                </a:lnTo>
                <a:lnTo>
                  <a:pt x="212472" y="681254"/>
                </a:lnTo>
                <a:lnTo>
                  <a:pt x="247028" y="712881"/>
                </a:lnTo>
                <a:lnTo>
                  <a:pt x="269778" y="717368"/>
                </a:lnTo>
                <a:lnTo>
                  <a:pt x="287456" y="716942"/>
                </a:lnTo>
                <a:lnTo>
                  <a:pt x="326857" y="700962"/>
                </a:lnTo>
                <a:lnTo>
                  <a:pt x="338102" y="568553"/>
                </a:lnTo>
                <a:lnTo>
                  <a:pt x="338118" y="417065"/>
                </a:lnTo>
                <a:lnTo>
                  <a:pt x="350887" y="4152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3018" name="object 28">
            <a:extLst>
              <a:ext uri="{FF2B5EF4-FFF2-40B4-BE49-F238E27FC236}">
                <a16:creationId xmlns:a16="http://schemas.microsoft.com/office/drawing/2014/main" id="{FF194624-CDA0-3A8E-EE0D-CB9EC5E8BC49}"/>
              </a:ext>
            </a:extLst>
          </p:cNvPr>
          <p:cNvSpPr>
            <a:spLocks/>
          </p:cNvSpPr>
          <p:nvPr/>
        </p:nvSpPr>
        <p:spPr bwMode="auto">
          <a:xfrm>
            <a:off x="2739432" y="2144500"/>
            <a:ext cx="4636484" cy="3193371"/>
          </a:xfrm>
          <a:custGeom>
            <a:avLst/>
            <a:gdLst>
              <a:gd name="T0" fmla="*/ 0 w 8028000"/>
              <a:gd name="T1" fmla="*/ 5529262 h 5529808"/>
              <a:gd name="T2" fmla="*/ 8027987 w 8028000"/>
              <a:gd name="T3" fmla="*/ 5529262 h 5529808"/>
              <a:gd name="T4" fmla="*/ 8027987 w 8028000"/>
              <a:gd name="T5" fmla="*/ 0 h 5529808"/>
              <a:gd name="T6" fmla="*/ 0 w 8028000"/>
              <a:gd name="T7" fmla="*/ 0 h 5529808"/>
              <a:gd name="T8" fmla="*/ 0 w 8028000"/>
              <a:gd name="T9" fmla="*/ 5529262 h 55298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028000" h="5529808">
                <a:moveTo>
                  <a:pt x="0" y="5529808"/>
                </a:moveTo>
                <a:lnTo>
                  <a:pt x="8028000" y="5529808"/>
                </a:lnTo>
                <a:lnTo>
                  <a:pt x="8028000" y="0"/>
                </a:lnTo>
                <a:lnTo>
                  <a:pt x="0" y="0"/>
                </a:lnTo>
                <a:lnTo>
                  <a:pt x="0" y="552980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3019" name="object 29">
            <a:extLst>
              <a:ext uri="{FF2B5EF4-FFF2-40B4-BE49-F238E27FC236}">
                <a16:creationId xmlns:a16="http://schemas.microsoft.com/office/drawing/2014/main" id="{A0521A09-04E1-BEC3-11DE-5A03A2BF3CC7}"/>
              </a:ext>
            </a:extLst>
          </p:cNvPr>
          <p:cNvSpPr>
            <a:spLocks/>
          </p:cNvSpPr>
          <p:nvPr/>
        </p:nvSpPr>
        <p:spPr bwMode="auto">
          <a:xfrm>
            <a:off x="2938387" y="2395716"/>
            <a:ext cx="65096" cy="66013"/>
          </a:xfrm>
          <a:custGeom>
            <a:avLst/>
            <a:gdLst>
              <a:gd name="T0" fmla="*/ 65206 w 112628"/>
              <a:gd name="T1" fmla="*/ 0 h 113495"/>
              <a:gd name="T2" fmla="*/ 21519 w 112628"/>
              <a:gd name="T3" fmla="*/ 12185 h 113495"/>
              <a:gd name="T4" fmla="*/ 0 w 112628"/>
              <a:gd name="T5" fmla="*/ 44150 h 113495"/>
              <a:gd name="T6" fmla="*/ 934 w 112628"/>
              <a:gd name="T7" fmla="*/ 61630 h 113495"/>
              <a:gd name="T8" fmla="*/ 19244 w 112628"/>
              <a:gd name="T9" fmla="*/ 99839 h 113495"/>
              <a:gd name="T10" fmla="*/ 55778 w 112628"/>
              <a:gd name="T11" fmla="*/ 114300 h 113495"/>
              <a:gd name="T12" fmla="*/ 70151 w 112628"/>
              <a:gd name="T13" fmla="*/ 112468 h 113495"/>
              <a:gd name="T14" fmla="*/ 103375 w 112628"/>
              <a:gd name="T15" fmla="*/ 88661 h 113495"/>
              <a:gd name="T16" fmla="*/ 112713 w 112628"/>
              <a:gd name="T17" fmla="*/ 62129 h 113495"/>
              <a:gd name="T18" fmla="*/ 111152 w 112628"/>
              <a:gd name="T19" fmla="*/ 46259 h 113495"/>
              <a:gd name="T20" fmla="*/ 89614 w 112628"/>
              <a:gd name="T21" fmla="*/ 10726 h 113495"/>
              <a:gd name="T22" fmla="*/ 65206 w 112628"/>
              <a:gd name="T23" fmla="*/ 0 h 11349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2628" h="113495">
                <a:moveTo>
                  <a:pt x="65157" y="0"/>
                </a:moveTo>
                <a:lnTo>
                  <a:pt x="21503" y="12099"/>
                </a:lnTo>
                <a:lnTo>
                  <a:pt x="0" y="43839"/>
                </a:lnTo>
                <a:lnTo>
                  <a:pt x="933" y="61196"/>
                </a:lnTo>
                <a:lnTo>
                  <a:pt x="19229" y="99136"/>
                </a:lnTo>
                <a:lnTo>
                  <a:pt x="55736" y="113495"/>
                </a:lnTo>
                <a:lnTo>
                  <a:pt x="70098" y="111676"/>
                </a:lnTo>
                <a:lnTo>
                  <a:pt x="103297" y="88037"/>
                </a:lnTo>
                <a:lnTo>
                  <a:pt x="112628" y="61691"/>
                </a:lnTo>
                <a:lnTo>
                  <a:pt x="111068" y="45933"/>
                </a:lnTo>
                <a:lnTo>
                  <a:pt x="89546" y="10650"/>
                </a:lnTo>
                <a:lnTo>
                  <a:pt x="6515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3020" name="object 30">
            <a:extLst>
              <a:ext uri="{FF2B5EF4-FFF2-40B4-BE49-F238E27FC236}">
                <a16:creationId xmlns:a16="http://schemas.microsoft.com/office/drawing/2014/main" id="{58283989-D1ED-5751-94B1-FC5BA69F8B64}"/>
              </a:ext>
            </a:extLst>
          </p:cNvPr>
          <p:cNvSpPr>
            <a:spLocks/>
          </p:cNvSpPr>
          <p:nvPr/>
        </p:nvSpPr>
        <p:spPr bwMode="auto">
          <a:xfrm>
            <a:off x="2938387" y="2936654"/>
            <a:ext cx="65096" cy="66013"/>
          </a:xfrm>
          <a:custGeom>
            <a:avLst/>
            <a:gdLst>
              <a:gd name="T0" fmla="*/ 65206 w 112628"/>
              <a:gd name="T1" fmla="*/ 0 h 113495"/>
              <a:gd name="T2" fmla="*/ 21519 w 112628"/>
              <a:gd name="T3" fmla="*/ 12185 h 113495"/>
              <a:gd name="T4" fmla="*/ 0 w 112628"/>
              <a:gd name="T5" fmla="*/ 44150 h 113495"/>
              <a:gd name="T6" fmla="*/ 934 w 112628"/>
              <a:gd name="T7" fmla="*/ 61630 h 113495"/>
              <a:gd name="T8" fmla="*/ 19244 w 112628"/>
              <a:gd name="T9" fmla="*/ 99839 h 113495"/>
              <a:gd name="T10" fmla="*/ 55778 w 112628"/>
              <a:gd name="T11" fmla="*/ 114300 h 113495"/>
              <a:gd name="T12" fmla="*/ 70151 w 112628"/>
              <a:gd name="T13" fmla="*/ 112468 h 113495"/>
              <a:gd name="T14" fmla="*/ 103375 w 112628"/>
              <a:gd name="T15" fmla="*/ 88661 h 113495"/>
              <a:gd name="T16" fmla="*/ 112713 w 112628"/>
              <a:gd name="T17" fmla="*/ 62129 h 113495"/>
              <a:gd name="T18" fmla="*/ 111152 w 112628"/>
              <a:gd name="T19" fmla="*/ 46259 h 113495"/>
              <a:gd name="T20" fmla="*/ 89614 w 112628"/>
              <a:gd name="T21" fmla="*/ 10726 h 113495"/>
              <a:gd name="T22" fmla="*/ 65206 w 112628"/>
              <a:gd name="T23" fmla="*/ 0 h 11349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2628" h="113495">
                <a:moveTo>
                  <a:pt x="65157" y="0"/>
                </a:moveTo>
                <a:lnTo>
                  <a:pt x="21503" y="12099"/>
                </a:lnTo>
                <a:lnTo>
                  <a:pt x="0" y="43839"/>
                </a:lnTo>
                <a:lnTo>
                  <a:pt x="933" y="61196"/>
                </a:lnTo>
                <a:lnTo>
                  <a:pt x="19229" y="99136"/>
                </a:lnTo>
                <a:lnTo>
                  <a:pt x="55736" y="113495"/>
                </a:lnTo>
                <a:lnTo>
                  <a:pt x="70098" y="111676"/>
                </a:lnTo>
                <a:lnTo>
                  <a:pt x="103297" y="88037"/>
                </a:lnTo>
                <a:lnTo>
                  <a:pt x="112628" y="61691"/>
                </a:lnTo>
                <a:lnTo>
                  <a:pt x="111068" y="45933"/>
                </a:lnTo>
                <a:lnTo>
                  <a:pt x="89546" y="10650"/>
                </a:lnTo>
                <a:lnTo>
                  <a:pt x="6515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3021" name="object 31">
            <a:extLst>
              <a:ext uri="{FF2B5EF4-FFF2-40B4-BE49-F238E27FC236}">
                <a16:creationId xmlns:a16="http://schemas.microsoft.com/office/drawing/2014/main" id="{1FD88E20-AC86-EE53-8267-DE52B66EDB16}"/>
              </a:ext>
            </a:extLst>
          </p:cNvPr>
          <p:cNvSpPr>
            <a:spLocks/>
          </p:cNvSpPr>
          <p:nvPr/>
        </p:nvSpPr>
        <p:spPr bwMode="auto">
          <a:xfrm>
            <a:off x="2938387" y="3452838"/>
            <a:ext cx="65096" cy="66013"/>
          </a:xfrm>
          <a:custGeom>
            <a:avLst/>
            <a:gdLst>
              <a:gd name="T0" fmla="*/ 65206 w 112628"/>
              <a:gd name="T1" fmla="*/ 0 h 113495"/>
              <a:gd name="T2" fmla="*/ 21519 w 112628"/>
              <a:gd name="T3" fmla="*/ 12185 h 113495"/>
              <a:gd name="T4" fmla="*/ 0 w 112628"/>
              <a:gd name="T5" fmla="*/ 44150 h 113495"/>
              <a:gd name="T6" fmla="*/ 934 w 112628"/>
              <a:gd name="T7" fmla="*/ 61630 h 113495"/>
              <a:gd name="T8" fmla="*/ 19244 w 112628"/>
              <a:gd name="T9" fmla="*/ 99839 h 113495"/>
              <a:gd name="T10" fmla="*/ 55778 w 112628"/>
              <a:gd name="T11" fmla="*/ 114300 h 113495"/>
              <a:gd name="T12" fmla="*/ 70151 w 112628"/>
              <a:gd name="T13" fmla="*/ 112468 h 113495"/>
              <a:gd name="T14" fmla="*/ 103375 w 112628"/>
              <a:gd name="T15" fmla="*/ 88661 h 113495"/>
              <a:gd name="T16" fmla="*/ 112713 w 112628"/>
              <a:gd name="T17" fmla="*/ 62129 h 113495"/>
              <a:gd name="T18" fmla="*/ 111152 w 112628"/>
              <a:gd name="T19" fmla="*/ 46259 h 113495"/>
              <a:gd name="T20" fmla="*/ 89614 w 112628"/>
              <a:gd name="T21" fmla="*/ 10726 h 113495"/>
              <a:gd name="T22" fmla="*/ 65206 w 112628"/>
              <a:gd name="T23" fmla="*/ 0 h 11349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2628" h="113495">
                <a:moveTo>
                  <a:pt x="65157" y="0"/>
                </a:moveTo>
                <a:lnTo>
                  <a:pt x="21503" y="12099"/>
                </a:lnTo>
                <a:lnTo>
                  <a:pt x="0" y="43839"/>
                </a:lnTo>
                <a:lnTo>
                  <a:pt x="933" y="61196"/>
                </a:lnTo>
                <a:lnTo>
                  <a:pt x="19229" y="99136"/>
                </a:lnTo>
                <a:lnTo>
                  <a:pt x="55736" y="113495"/>
                </a:lnTo>
                <a:lnTo>
                  <a:pt x="70098" y="111676"/>
                </a:lnTo>
                <a:lnTo>
                  <a:pt x="103297" y="88037"/>
                </a:lnTo>
                <a:lnTo>
                  <a:pt x="112628" y="61691"/>
                </a:lnTo>
                <a:lnTo>
                  <a:pt x="111068" y="45933"/>
                </a:lnTo>
                <a:lnTo>
                  <a:pt x="89546" y="10650"/>
                </a:lnTo>
                <a:lnTo>
                  <a:pt x="6515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3022" name="object 32">
            <a:extLst>
              <a:ext uri="{FF2B5EF4-FFF2-40B4-BE49-F238E27FC236}">
                <a16:creationId xmlns:a16="http://schemas.microsoft.com/office/drawing/2014/main" id="{A82C853D-4A24-A6AC-EA49-860DF35B6C9C}"/>
              </a:ext>
            </a:extLst>
          </p:cNvPr>
          <p:cNvSpPr>
            <a:spLocks/>
          </p:cNvSpPr>
          <p:nvPr/>
        </p:nvSpPr>
        <p:spPr bwMode="auto">
          <a:xfrm>
            <a:off x="2938387" y="3969022"/>
            <a:ext cx="65096" cy="66013"/>
          </a:xfrm>
          <a:custGeom>
            <a:avLst/>
            <a:gdLst>
              <a:gd name="T0" fmla="*/ 65206 w 112628"/>
              <a:gd name="T1" fmla="*/ 0 h 113495"/>
              <a:gd name="T2" fmla="*/ 21519 w 112628"/>
              <a:gd name="T3" fmla="*/ 12185 h 113495"/>
              <a:gd name="T4" fmla="*/ 0 w 112628"/>
              <a:gd name="T5" fmla="*/ 44150 h 113495"/>
              <a:gd name="T6" fmla="*/ 934 w 112628"/>
              <a:gd name="T7" fmla="*/ 61630 h 113495"/>
              <a:gd name="T8" fmla="*/ 19244 w 112628"/>
              <a:gd name="T9" fmla="*/ 99839 h 113495"/>
              <a:gd name="T10" fmla="*/ 55778 w 112628"/>
              <a:gd name="T11" fmla="*/ 114300 h 113495"/>
              <a:gd name="T12" fmla="*/ 70151 w 112628"/>
              <a:gd name="T13" fmla="*/ 112468 h 113495"/>
              <a:gd name="T14" fmla="*/ 103375 w 112628"/>
              <a:gd name="T15" fmla="*/ 88661 h 113495"/>
              <a:gd name="T16" fmla="*/ 112713 w 112628"/>
              <a:gd name="T17" fmla="*/ 62129 h 113495"/>
              <a:gd name="T18" fmla="*/ 111152 w 112628"/>
              <a:gd name="T19" fmla="*/ 46259 h 113495"/>
              <a:gd name="T20" fmla="*/ 89614 w 112628"/>
              <a:gd name="T21" fmla="*/ 10726 h 113495"/>
              <a:gd name="T22" fmla="*/ 65206 w 112628"/>
              <a:gd name="T23" fmla="*/ 0 h 11349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2628" h="113495">
                <a:moveTo>
                  <a:pt x="65157" y="0"/>
                </a:moveTo>
                <a:lnTo>
                  <a:pt x="21503" y="12099"/>
                </a:lnTo>
                <a:lnTo>
                  <a:pt x="0" y="43839"/>
                </a:lnTo>
                <a:lnTo>
                  <a:pt x="933" y="61196"/>
                </a:lnTo>
                <a:lnTo>
                  <a:pt x="19229" y="99136"/>
                </a:lnTo>
                <a:lnTo>
                  <a:pt x="55736" y="113495"/>
                </a:lnTo>
                <a:lnTo>
                  <a:pt x="70098" y="111676"/>
                </a:lnTo>
                <a:lnTo>
                  <a:pt x="103297" y="88037"/>
                </a:lnTo>
                <a:lnTo>
                  <a:pt x="112628" y="61691"/>
                </a:lnTo>
                <a:lnTo>
                  <a:pt x="111068" y="45933"/>
                </a:lnTo>
                <a:lnTo>
                  <a:pt x="89546" y="10650"/>
                </a:lnTo>
                <a:lnTo>
                  <a:pt x="6515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3023" name="object 33">
            <a:extLst>
              <a:ext uri="{FF2B5EF4-FFF2-40B4-BE49-F238E27FC236}">
                <a16:creationId xmlns:a16="http://schemas.microsoft.com/office/drawing/2014/main" id="{F880BE95-1C79-4D4A-651B-A7286A95E579}"/>
              </a:ext>
            </a:extLst>
          </p:cNvPr>
          <p:cNvSpPr>
            <a:spLocks/>
          </p:cNvSpPr>
          <p:nvPr/>
        </p:nvSpPr>
        <p:spPr bwMode="auto">
          <a:xfrm>
            <a:off x="2938387" y="4486122"/>
            <a:ext cx="65096" cy="65096"/>
          </a:xfrm>
          <a:custGeom>
            <a:avLst/>
            <a:gdLst>
              <a:gd name="T0" fmla="*/ 65206 w 112628"/>
              <a:gd name="T1" fmla="*/ 0 h 113495"/>
              <a:gd name="T2" fmla="*/ 21519 w 112628"/>
              <a:gd name="T3" fmla="*/ 12016 h 113495"/>
              <a:gd name="T4" fmla="*/ 0 w 112628"/>
              <a:gd name="T5" fmla="*/ 43537 h 113495"/>
              <a:gd name="T6" fmla="*/ 934 w 112628"/>
              <a:gd name="T7" fmla="*/ 60774 h 113495"/>
              <a:gd name="T8" fmla="*/ 19244 w 112628"/>
              <a:gd name="T9" fmla="*/ 98452 h 113495"/>
              <a:gd name="T10" fmla="*/ 55778 w 112628"/>
              <a:gd name="T11" fmla="*/ 112712 h 113495"/>
              <a:gd name="T12" fmla="*/ 70151 w 112628"/>
              <a:gd name="T13" fmla="*/ 110906 h 113495"/>
              <a:gd name="T14" fmla="*/ 103375 w 112628"/>
              <a:gd name="T15" fmla="*/ 87430 h 113495"/>
              <a:gd name="T16" fmla="*/ 112713 w 112628"/>
              <a:gd name="T17" fmla="*/ 61265 h 113495"/>
              <a:gd name="T18" fmla="*/ 111152 w 112628"/>
              <a:gd name="T19" fmla="*/ 45616 h 113495"/>
              <a:gd name="T20" fmla="*/ 89614 w 112628"/>
              <a:gd name="T21" fmla="*/ 10577 h 113495"/>
              <a:gd name="T22" fmla="*/ 65206 w 112628"/>
              <a:gd name="T23" fmla="*/ 0 h 11349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2628" h="113495">
                <a:moveTo>
                  <a:pt x="65157" y="0"/>
                </a:moveTo>
                <a:lnTo>
                  <a:pt x="21503" y="12099"/>
                </a:lnTo>
                <a:lnTo>
                  <a:pt x="0" y="43839"/>
                </a:lnTo>
                <a:lnTo>
                  <a:pt x="933" y="61196"/>
                </a:lnTo>
                <a:lnTo>
                  <a:pt x="19229" y="99136"/>
                </a:lnTo>
                <a:lnTo>
                  <a:pt x="55736" y="113495"/>
                </a:lnTo>
                <a:lnTo>
                  <a:pt x="70098" y="111676"/>
                </a:lnTo>
                <a:lnTo>
                  <a:pt x="103297" y="88037"/>
                </a:lnTo>
                <a:lnTo>
                  <a:pt x="112628" y="61691"/>
                </a:lnTo>
                <a:lnTo>
                  <a:pt x="111068" y="45933"/>
                </a:lnTo>
                <a:lnTo>
                  <a:pt x="89546" y="10650"/>
                </a:lnTo>
                <a:lnTo>
                  <a:pt x="6515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3024" name="object 34">
            <a:extLst>
              <a:ext uri="{FF2B5EF4-FFF2-40B4-BE49-F238E27FC236}">
                <a16:creationId xmlns:a16="http://schemas.microsoft.com/office/drawing/2014/main" id="{6984097F-11A1-41F7-F4FA-DF5EF5D071E1}"/>
              </a:ext>
            </a:extLst>
          </p:cNvPr>
          <p:cNvSpPr>
            <a:spLocks/>
          </p:cNvSpPr>
          <p:nvPr/>
        </p:nvSpPr>
        <p:spPr bwMode="auto">
          <a:xfrm>
            <a:off x="2938387" y="5002306"/>
            <a:ext cx="65096" cy="65096"/>
          </a:xfrm>
          <a:custGeom>
            <a:avLst/>
            <a:gdLst>
              <a:gd name="T0" fmla="*/ 65206 w 112628"/>
              <a:gd name="T1" fmla="*/ 0 h 113495"/>
              <a:gd name="T2" fmla="*/ 21519 w 112628"/>
              <a:gd name="T3" fmla="*/ 12016 h 113495"/>
              <a:gd name="T4" fmla="*/ 0 w 112628"/>
              <a:gd name="T5" fmla="*/ 43537 h 113495"/>
              <a:gd name="T6" fmla="*/ 934 w 112628"/>
              <a:gd name="T7" fmla="*/ 60774 h 113495"/>
              <a:gd name="T8" fmla="*/ 19244 w 112628"/>
              <a:gd name="T9" fmla="*/ 98453 h 113495"/>
              <a:gd name="T10" fmla="*/ 55778 w 112628"/>
              <a:gd name="T11" fmla="*/ 112713 h 113495"/>
              <a:gd name="T12" fmla="*/ 70151 w 112628"/>
              <a:gd name="T13" fmla="*/ 110907 h 113495"/>
              <a:gd name="T14" fmla="*/ 103375 w 112628"/>
              <a:gd name="T15" fmla="*/ 87430 h 113495"/>
              <a:gd name="T16" fmla="*/ 112713 w 112628"/>
              <a:gd name="T17" fmla="*/ 61266 h 113495"/>
              <a:gd name="T18" fmla="*/ 111152 w 112628"/>
              <a:gd name="T19" fmla="*/ 45617 h 113495"/>
              <a:gd name="T20" fmla="*/ 89614 w 112628"/>
              <a:gd name="T21" fmla="*/ 10577 h 113495"/>
              <a:gd name="T22" fmla="*/ 65206 w 112628"/>
              <a:gd name="T23" fmla="*/ 0 h 11349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2628" h="113495">
                <a:moveTo>
                  <a:pt x="65157" y="0"/>
                </a:moveTo>
                <a:lnTo>
                  <a:pt x="21503" y="12099"/>
                </a:lnTo>
                <a:lnTo>
                  <a:pt x="0" y="43839"/>
                </a:lnTo>
                <a:lnTo>
                  <a:pt x="933" y="61196"/>
                </a:lnTo>
                <a:lnTo>
                  <a:pt x="19229" y="99136"/>
                </a:lnTo>
                <a:lnTo>
                  <a:pt x="55736" y="113495"/>
                </a:lnTo>
                <a:lnTo>
                  <a:pt x="70098" y="111676"/>
                </a:lnTo>
                <a:lnTo>
                  <a:pt x="103297" y="88037"/>
                </a:lnTo>
                <a:lnTo>
                  <a:pt x="112628" y="61691"/>
                </a:lnTo>
                <a:lnTo>
                  <a:pt x="111068" y="45933"/>
                </a:lnTo>
                <a:lnTo>
                  <a:pt x="89546" y="10650"/>
                </a:lnTo>
                <a:lnTo>
                  <a:pt x="6515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3025" name="object 35">
            <a:extLst>
              <a:ext uri="{FF2B5EF4-FFF2-40B4-BE49-F238E27FC236}">
                <a16:creationId xmlns:a16="http://schemas.microsoft.com/office/drawing/2014/main" id="{17ED968B-6DF2-8608-D4A3-A8F39400B561}"/>
              </a:ext>
            </a:extLst>
          </p:cNvPr>
          <p:cNvSpPr txBox="1">
            <a:spLocks noChangeArrowheads="1"/>
          </p:cNvSpPr>
          <p:nvPr/>
        </p:nvSpPr>
        <p:spPr bwMode="auto">
          <a:xfrm>
            <a:off x="3161180" y="2243520"/>
            <a:ext cx="4413691" cy="293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a:solidFill>
                  <a:schemeClr val="tx1"/>
                </a:solidFill>
                <a:latin typeface="Gill Sans MT" pitchFamily="34" charset="0"/>
                <a:cs typeface="Arial" panose="020B0604020202020204" pitchFamily="34" charset="0"/>
              </a:defRPr>
            </a:lvl1pPr>
            <a:lvl2pPr marL="742950" indent="-285750">
              <a:defRPr>
                <a:solidFill>
                  <a:schemeClr val="tx1"/>
                </a:solidFill>
                <a:latin typeface="Gill Sans MT" pitchFamily="34" charset="0"/>
                <a:cs typeface="Arial" panose="020B0604020202020204" pitchFamily="34" charset="0"/>
              </a:defRPr>
            </a:lvl2pPr>
            <a:lvl3pPr marL="1143000" indent="-228600">
              <a:defRPr>
                <a:solidFill>
                  <a:schemeClr val="tx1"/>
                </a:solidFill>
                <a:latin typeface="Gill Sans MT" pitchFamily="34" charset="0"/>
                <a:cs typeface="Arial" panose="020B0604020202020204" pitchFamily="34" charset="0"/>
              </a:defRPr>
            </a:lvl3pPr>
            <a:lvl4pPr marL="1600200" indent="-228600">
              <a:defRPr>
                <a:solidFill>
                  <a:schemeClr val="tx1"/>
                </a:solidFill>
                <a:latin typeface="Gill Sans MT" pitchFamily="34" charset="0"/>
                <a:cs typeface="Arial" panose="020B0604020202020204" pitchFamily="34" charset="0"/>
              </a:defRPr>
            </a:lvl4pPr>
            <a:lvl5pPr marL="2057400" indent="-228600">
              <a:defRPr>
                <a:solidFill>
                  <a:schemeClr val="tx1"/>
                </a:solidFill>
                <a:latin typeface="Gill Sans MT"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9pPr>
          </a:lstStyle>
          <a:p>
            <a:pPr marL="7334" defTabSz="528066" fontAlgn="base">
              <a:spcBef>
                <a:spcPct val="0"/>
              </a:spcBef>
              <a:spcAft>
                <a:spcPct val="0"/>
              </a:spcAft>
            </a:pPr>
            <a:r>
              <a:rPr lang="en-US" altLang="en-US" sz="1906">
                <a:solidFill>
                  <a:srgbClr val="231F20"/>
                </a:solidFill>
                <a:latin typeface="Gill Sans Light"/>
                <a:ea typeface="Gill Sans Light"/>
                <a:cs typeface="Gill Sans Light"/>
              </a:rPr>
              <a:t>Level of physical activity changes</a:t>
            </a:r>
            <a:endParaRPr lang="en-US" altLang="en-US" sz="1906">
              <a:solidFill>
                <a:srgbClr val="000000"/>
              </a:solidFill>
              <a:latin typeface="Gill Sans Light"/>
              <a:ea typeface="Gill Sans Light"/>
              <a:cs typeface="Gill Sans Light"/>
            </a:endParaRPr>
          </a:p>
          <a:p>
            <a:pPr marL="7334" defTabSz="528066" fontAlgn="base">
              <a:lnSpc>
                <a:spcPts val="375"/>
              </a:lnSpc>
              <a:spcBef>
                <a:spcPts val="8"/>
              </a:spcBef>
              <a:spcAft>
                <a:spcPct val="0"/>
              </a:spcAft>
            </a:pPr>
            <a:endParaRPr lang="en-US" altLang="en-US" sz="347">
              <a:solidFill>
                <a:srgbClr val="000000"/>
              </a:solidFill>
            </a:endParaRPr>
          </a:p>
          <a:p>
            <a:pPr marL="7334" defTabSz="528066" fontAlgn="base">
              <a:lnSpc>
                <a:spcPct val="178000"/>
              </a:lnSpc>
              <a:spcBef>
                <a:spcPct val="0"/>
              </a:spcBef>
              <a:spcAft>
                <a:spcPct val="0"/>
              </a:spcAft>
            </a:pPr>
            <a:r>
              <a:rPr lang="en-US" altLang="en-US" sz="1906">
                <a:solidFill>
                  <a:srgbClr val="231F20"/>
                </a:solidFill>
                <a:latin typeface="Gill Sans Light"/>
                <a:ea typeface="Gill Sans Light"/>
                <a:cs typeface="Gill Sans Light"/>
              </a:rPr>
              <a:t>Feel and behave confused Withdraw from social contact</a:t>
            </a:r>
            <a:endParaRPr lang="en-US" altLang="en-US" sz="1906">
              <a:solidFill>
                <a:srgbClr val="000000"/>
              </a:solidFill>
              <a:latin typeface="Gill Sans Light"/>
              <a:ea typeface="Gill Sans Light"/>
              <a:cs typeface="Gill Sans Light"/>
            </a:endParaRPr>
          </a:p>
          <a:p>
            <a:pPr marL="7334" defTabSz="528066" fontAlgn="base">
              <a:lnSpc>
                <a:spcPct val="178000"/>
              </a:lnSpc>
              <a:spcBef>
                <a:spcPct val="0"/>
              </a:spcBef>
              <a:spcAft>
                <a:spcPct val="0"/>
              </a:spcAft>
            </a:pPr>
            <a:r>
              <a:rPr lang="en-US" altLang="en-US" sz="1906">
                <a:solidFill>
                  <a:srgbClr val="231F20"/>
                </a:solidFill>
                <a:latin typeface="Gill Sans Light"/>
                <a:ea typeface="Gill Sans Light"/>
                <a:cs typeface="Gill Sans Light"/>
              </a:rPr>
              <a:t>Talk about the event in a repetitive manner Are reluctant to go to school</a:t>
            </a:r>
            <a:endParaRPr lang="en-US" altLang="en-US" sz="1906">
              <a:solidFill>
                <a:srgbClr val="000000"/>
              </a:solidFill>
              <a:latin typeface="Gill Sans Light"/>
              <a:ea typeface="Gill Sans Light"/>
              <a:cs typeface="Gill Sans Light"/>
            </a:endParaRPr>
          </a:p>
          <a:p>
            <a:pPr marL="7334" defTabSz="528066" fontAlgn="base">
              <a:lnSpc>
                <a:spcPts val="578"/>
              </a:lnSpc>
              <a:spcBef>
                <a:spcPct val="0"/>
              </a:spcBef>
              <a:spcAft>
                <a:spcPct val="0"/>
              </a:spcAft>
            </a:pPr>
            <a:endParaRPr lang="en-US" altLang="en-US" sz="578">
              <a:solidFill>
                <a:srgbClr val="000000"/>
              </a:solidFill>
            </a:endParaRPr>
          </a:p>
          <a:p>
            <a:pPr marL="7334" defTabSz="528066" fontAlgn="base">
              <a:lnSpc>
                <a:spcPts val="578"/>
              </a:lnSpc>
              <a:spcBef>
                <a:spcPct val="0"/>
              </a:spcBef>
              <a:spcAft>
                <a:spcPct val="0"/>
              </a:spcAft>
            </a:pPr>
            <a:endParaRPr lang="en-US" altLang="en-US" sz="578">
              <a:solidFill>
                <a:srgbClr val="000000"/>
              </a:solidFill>
            </a:endParaRPr>
          </a:p>
          <a:p>
            <a:pPr marL="7334" defTabSz="528066" fontAlgn="base">
              <a:lnSpc>
                <a:spcPts val="578"/>
              </a:lnSpc>
              <a:spcBef>
                <a:spcPts val="43"/>
              </a:spcBef>
              <a:spcAft>
                <a:spcPct val="0"/>
              </a:spcAft>
            </a:pPr>
            <a:endParaRPr lang="en-US" altLang="en-US" sz="578">
              <a:solidFill>
                <a:srgbClr val="000000"/>
              </a:solidFill>
            </a:endParaRPr>
          </a:p>
          <a:p>
            <a:pPr marL="7334" defTabSz="528066" fontAlgn="base">
              <a:spcBef>
                <a:spcPct val="0"/>
              </a:spcBef>
              <a:spcAft>
                <a:spcPct val="0"/>
              </a:spcAft>
            </a:pPr>
            <a:r>
              <a:rPr lang="en-US" altLang="en-US" sz="1906">
                <a:solidFill>
                  <a:srgbClr val="231F20"/>
                </a:solidFill>
                <a:latin typeface="Gill Sans Light"/>
                <a:ea typeface="Gill Sans Light"/>
                <a:cs typeface="Gill Sans Light"/>
              </a:rPr>
              <a:t>Feel and express fear</a:t>
            </a:r>
            <a:endParaRPr lang="en-US" altLang="en-US" sz="1906">
              <a:solidFill>
                <a:srgbClr val="000000"/>
              </a:solidFill>
              <a:latin typeface="Gill Sans Light"/>
              <a:ea typeface="Gill Sans Light"/>
              <a:cs typeface="Gill Sans Light"/>
            </a:endParaRPr>
          </a:p>
        </p:txBody>
      </p:sp>
      <p:sp>
        <p:nvSpPr>
          <p:cNvPr id="43026" name="object 36">
            <a:extLst>
              <a:ext uri="{FF2B5EF4-FFF2-40B4-BE49-F238E27FC236}">
                <a16:creationId xmlns:a16="http://schemas.microsoft.com/office/drawing/2014/main" id="{167C3489-A6BF-0535-7ADC-590CF236BFFC}"/>
              </a:ext>
            </a:extLst>
          </p:cNvPr>
          <p:cNvSpPr>
            <a:spLocks noChangeArrowheads="1"/>
          </p:cNvSpPr>
          <p:nvPr/>
        </p:nvSpPr>
        <p:spPr bwMode="auto">
          <a:xfrm>
            <a:off x="7243890" y="2527742"/>
            <a:ext cx="3422582" cy="3422582"/>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Gill Sans MT" pitchFamily="34" charset="0"/>
                <a:cs typeface="Arial" panose="020B0604020202020204" pitchFamily="34" charset="0"/>
              </a:defRPr>
            </a:lvl1pPr>
            <a:lvl2pPr marL="742950" indent="-285750">
              <a:defRPr>
                <a:solidFill>
                  <a:schemeClr val="tx1"/>
                </a:solidFill>
                <a:latin typeface="Gill Sans MT" pitchFamily="34" charset="0"/>
                <a:cs typeface="Arial" panose="020B0604020202020204" pitchFamily="34" charset="0"/>
              </a:defRPr>
            </a:lvl2pPr>
            <a:lvl3pPr marL="1143000" indent="-228600">
              <a:defRPr>
                <a:solidFill>
                  <a:schemeClr val="tx1"/>
                </a:solidFill>
                <a:latin typeface="Gill Sans MT" pitchFamily="34" charset="0"/>
                <a:cs typeface="Arial" panose="020B0604020202020204" pitchFamily="34" charset="0"/>
              </a:defRPr>
            </a:lvl3pPr>
            <a:lvl4pPr marL="1600200" indent="-228600">
              <a:defRPr>
                <a:solidFill>
                  <a:schemeClr val="tx1"/>
                </a:solidFill>
                <a:latin typeface="Gill Sans MT" pitchFamily="34" charset="0"/>
                <a:cs typeface="Arial" panose="020B0604020202020204" pitchFamily="34" charset="0"/>
              </a:defRPr>
            </a:lvl4pPr>
            <a:lvl5pPr marL="2057400" indent="-228600">
              <a:defRPr>
                <a:solidFill>
                  <a:schemeClr val="tx1"/>
                </a:solidFill>
                <a:latin typeface="Gill Sans MT"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9pPr>
          </a:lstStyle>
          <a:p>
            <a:pPr defTabSz="528066" fontAlgn="base">
              <a:spcBef>
                <a:spcPct val="0"/>
              </a:spcBef>
              <a:spcAft>
                <a:spcPct val="0"/>
              </a:spcAft>
            </a:pPr>
            <a:endParaRPr lang="en-US" altLang="en-US" sz="1040">
              <a:solidFill>
                <a:srgbClr val="000000"/>
              </a:solidFill>
            </a:endParaRPr>
          </a:p>
        </p:txBody>
      </p:sp>
      <p:sp>
        <p:nvSpPr>
          <p:cNvPr id="37" name="object 37">
            <a:extLst>
              <a:ext uri="{FF2B5EF4-FFF2-40B4-BE49-F238E27FC236}">
                <a16:creationId xmlns:a16="http://schemas.microsoft.com/office/drawing/2014/main" id="{52C0E2FC-693F-5430-CE4E-E6C6AF050D63}"/>
              </a:ext>
            </a:extLst>
          </p:cNvPr>
          <p:cNvSpPr>
            <a:spLocks noGrp="1"/>
          </p:cNvSpPr>
          <p:nvPr>
            <p:ph type="ftr" sz="quarter" idx="11"/>
          </p:nvPr>
        </p:nvSpPr>
        <p:spPr/>
        <p:txBody>
          <a:bodyPr vert="horz" wrap="square" lIns="0" tIns="0" rIns="0" bIns="0" numCol="1" rtlCol="0" anchor="t" anchorCtr="0" compatLnSpc="1">
            <a:prstTxWarp prst="textNoShape">
              <a:avLst/>
            </a:prstTxWarp>
            <a:noAutofit/>
          </a:bodyPr>
          <a:lstStyle/>
          <a:p>
            <a:pPr marL="7334" defTabSz="528066">
              <a:defRPr/>
            </a:pPr>
            <a:r>
              <a:rPr sz="1213" b="1" spc="-9" dirty="0">
                <a:solidFill>
                  <a:srgbClr val="FFFFFF"/>
                </a:solidFill>
                <a:latin typeface="Gill Sans"/>
                <a:cs typeface="Gill Sans"/>
              </a:rPr>
              <a:t>S</a:t>
            </a:r>
            <a:r>
              <a:rPr sz="1213" b="1" dirty="0">
                <a:solidFill>
                  <a:srgbClr val="FFFFFF"/>
                </a:solidFill>
                <a:latin typeface="Gill Sans"/>
                <a:cs typeface="Gill Sans"/>
              </a:rPr>
              <a:t>e</a:t>
            </a:r>
            <a:r>
              <a:rPr sz="1213" b="1" spc="9" dirty="0">
                <a:solidFill>
                  <a:srgbClr val="FFFFFF"/>
                </a:solidFill>
                <a:latin typeface="Gill Sans"/>
                <a:cs typeface="Gill Sans"/>
              </a:rPr>
              <a:t>c</a:t>
            </a:r>
            <a:r>
              <a:rPr sz="1213" b="1" spc="12" dirty="0">
                <a:solidFill>
                  <a:srgbClr val="FFFFFF"/>
                </a:solidFill>
                <a:latin typeface="Gill Sans"/>
                <a:cs typeface="Gill Sans"/>
              </a:rPr>
              <a:t>t</a:t>
            </a:r>
            <a:r>
              <a:rPr sz="1213" b="1" spc="-6" dirty="0">
                <a:solidFill>
                  <a:srgbClr val="FFFFFF"/>
                </a:solidFill>
                <a:latin typeface="Gill Sans"/>
                <a:cs typeface="Gill Sans"/>
              </a:rPr>
              <a:t>i</a:t>
            </a:r>
            <a:r>
              <a:rPr sz="1213" b="1" dirty="0">
                <a:solidFill>
                  <a:srgbClr val="FFFFFF"/>
                </a:solidFill>
                <a:latin typeface="Gill Sans"/>
                <a:cs typeface="Gill Sans"/>
              </a:rPr>
              <a:t>on</a:t>
            </a:r>
            <a:r>
              <a:rPr sz="1213" b="1" spc="3" dirty="0">
                <a:solidFill>
                  <a:srgbClr val="FFFFFF"/>
                </a:solidFill>
                <a:latin typeface="Gill Sans"/>
                <a:cs typeface="Gill Sans"/>
              </a:rPr>
              <a:t> </a:t>
            </a:r>
            <a:r>
              <a:rPr sz="1213" b="1" spc="9" dirty="0">
                <a:solidFill>
                  <a:srgbClr val="FFFFFF"/>
                </a:solidFill>
                <a:latin typeface="Gill Sans"/>
                <a:cs typeface="Gill Sans"/>
              </a:rPr>
              <a:t>B</a:t>
            </a:r>
            <a:r>
              <a:rPr sz="1213" b="1" dirty="0">
                <a:solidFill>
                  <a:srgbClr val="FFFFFF"/>
                </a:solidFill>
                <a:latin typeface="Gill Sans"/>
                <a:cs typeface="Gill Sans"/>
              </a:rPr>
              <a:t>:</a:t>
            </a:r>
            <a:endParaRPr sz="1213">
              <a:latin typeface="Gill Sans"/>
              <a:cs typeface="Gill Sans"/>
            </a:endParaRPr>
          </a:p>
        </p:txBody>
      </p:sp>
      <p:sp>
        <p:nvSpPr>
          <p:cNvPr id="2" name="TextBox 1">
            <a:extLst>
              <a:ext uri="{FF2B5EF4-FFF2-40B4-BE49-F238E27FC236}">
                <a16:creationId xmlns:a16="http://schemas.microsoft.com/office/drawing/2014/main" id="{B662D40F-BA64-6E71-E97C-327FAA7974FB}"/>
              </a:ext>
            </a:extLst>
          </p:cNvPr>
          <p:cNvSpPr txBox="1"/>
          <p:nvPr/>
        </p:nvSpPr>
        <p:spPr>
          <a:xfrm>
            <a:off x="167424" y="6344969"/>
            <a:ext cx="6645499" cy="276999"/>
          </a:xfrm>
          <a:prstGeom prst="rect">
            <a:avLst/>
          </a:prstGeom>
          <a:noFill/>
        </p:spPr>
        <p:txBody>
          <a:bodyPr wrap="square" rtlCol="0">
            <a:spAutoFit/>
          </a:bodyPr>
          <a:lstStyle/>
          <a:p>
            <a:pPr algn="l"/>
            <a:r>
              <a:rPr lang="en-US" sz="1200" i="1" dirty="0"/>
              <a:t>Source: </a:t>
            </a:r>
            <a:r>
              <a:rPr lang="en-US" sz="1200" b="1" i="1" u="none" strike="noStrike" baseline="0" dirty="0">
                <a:latin typeface="GillSans-Bold"/>
              </a:rPr>
              <a:t>Save the Children (2013) ,</a:t>
            </a:r>
            <a:r>
              <a:rPr lang="en-US" sz="1200" b="0" i="1" u="none" strike="noStrike" baseline="0" dirty="0">
                <a:latin typeface="GillSans"/>
              </a:rPr>
              <a:t>Psychological First Aid Training Manual for Child Practitioners</a:t>
            </a:r>
            <a:endParaRPr lang="en-US" sz="1200" i="1" dirty="0"/>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object 2">
            <a:extLst>
              <a:ext uri="{FF2B5EF4-FFF2-40B4-BE49-F238E27FC236}">
                <a16:creationId xmlns:a16="http://schemas.microsoft.com/office/drawing/2014/main" id="{03712C82-3459-FC48-86CD-7FEADBBDF779}"/>
              </a:ext>
            </a:extLst>
          </p:cNvPr>
          <p:cNvSpPr>
            <a:spLocks/>
          </p:cNvSpPr>
          <p:nvPr/>
        </p:nvSpPr>
        <p:spPr bwMode="auto">
          <a:xfrm>
            <a:off x="1526445" y="5795377"/>
            <a:ext cx="9140027" cy="118273"/>
          </a:xfrm>
          <a:custGeom>
            <a:avLst/>
            <a:gdLst>
              <a:gd name="T0" fmla="*/ 0 w 15825596"/>
              <a:gd name="T1" fmla="*/ 0 h 204177"/>
              <a:gd name="T2" fmla="*/ 0 w 15825596"/>
              <a:gd name="T3" fmla="*/ 204787 h 204177"/>
              <a:gd name="T4" fmla="*/ 15825788 w 15825596"/>
              <a:gd name="T5" fmla="*/ 204787 h 204177"/>
              <a:gd name="T6" fmla="*/ 15825788 w 15825596"/>
              <a:gd name="T7" fmla="*/ 0 h 204177"/>
              <a:gd name="T8" fmla="*/ 0 w 15825596"/>
              <a:gd name="T9" fmla="*/ 0 h 204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25596" h="204177">
                <a:moveTo>
                  <a:pt x="0" y="0"/>
                </a:moveTo>
                <a:lnTo>
                  <a:pt x="0" y="204177"/>
                </a:lnTo>
                <a:lnTo>
                  <a:pt x="15825596" y="204177"/>
                </a:lnTo>
                <a:lnTo>
                  <a:pt x="15825596" y="0"/>
                </a:lnTo>
                <a:lnTo>
                  <a:pt x="0" y="0"/>
                </a:lnTo>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4035" name="object 3">
            <a:extLst>
              <a:ext uri="{FF2B5EF4-FFF2-40B4-BE49-F238E27FC236}">
                <a16:creationId xmlns:a16="http://schemas.microsoft.com/office/drawing/2014/main" id="{84BA8BCB-41CD-01E7-0A5A-A1C514CE4250}"/>
              </a:ext>
            </a:extLst>
          </p:cNvPr>
          <p:cNvSpPr>
            <a:spLocks/>
          </p:cNvSpPr>
          <p:nvPr/>
        </p:nvSpPr>
        <p:spPr bwMode="auto">
          <a:xfrm>
            <a:off x="1526445" y="5603756"/>
            <a:ext cx="1435779" cy="191621"/>
          </a:xfrm>
          <a:custGeom>
            <a:avLst/>
            <a:gdLst>
              <a:gd name="T0" fmla="*/ 0 w 2486525"/>
              <a:gd name="T1" fmla="*/ 331788 h 332638"/>
              <a:gd name="T2" fmla="*/ 2438511 w 2486525"/>
              <a:gd name="T3" fmla="*/ 331788 h 332638"/>
              <a:gd name="T4" fmla="*/ 2460677 w 2486525"/>
              <a:gd name="T5" fmla="*/ 331468 h 332638"/>
              <a:gd name="T6" fmla="*/ 2486017 w 2486525"/>
              <a:gd name="T7" fmla="*/ 291807 h 332638"/>
              <a:gd name="T8" fmla="*/ 2486025 w 2486525"/>
              <a:gd name="T9" fmla="*/ 47402 h 332638"/>
              <a:gd name="T10" fmla="*/ 2485704 w 2486525"/>
              <a:gd name="T11" fmla="*/ 25287 h 332638"/>
              <a:gd name="T12" fmla="*/ 2445950 w 2486525"/>
              <a:gd name="T13" fmla="*/ 7 h 332638"/>
              <a:gd name="T14" fmla="*/ 0 w 2486525"/>
              <a:gd name="T15" fmla="*/ 0 h 332638"/>
              <a:gd name="T16" fmla="*/ 0 w 2486525"/>
              <a:gd name="T17" fmla="*/ 331788 h 3326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86525" h="332638">
                <a:moveTo>
                  <a:pt x="0" y="332638"/>
                </a:moveTo>
                <a:lnTo>
                  <a:pt x="2439001" y="332638"/>
                </a:lnTo>
                <a:lnTo>
                  <a:pt x="2461172" y="332317"/>
                </a:lnTo>
                <a:lnTo>
                  <a:pt x="2486517" y="292555"/>
                </a:lnTo>
                <a:lnTo>
                  <a:pt x="2486525" y="47523"/>
                </a:lnTo>
                <a:lnTo>
                  <a:pt x="2486204" y="25352"/>
                </a:lnTo>
                <a:lnTo>
                  <a:pt x="2446442" y="7"/>
                </a:lnTo>
                <a:lnTo>
                  <a:pt x="0" y="0"/>
                </a:lnTo>
                <a:lnTo>
                  <a:pt x="0" y="332638"/>
                </a:lnTo>
              </a:path>
            </a:pathLst>
          </a:custGeom>
          <a:solidFill>
            <a:srgbClr val="F15A4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4036" name="object 5">
            <a:extLst>
              <a:ext uri="{FF2B5EF4-FFF2-40B4-BE49-F238E27FC236}">
                <a16:creationId xmlns:a16="http://schemas.microsoft.com/office/drawing/2014/main" id="{E5B8BC8E-AE12-38B5-34F7-F1A4EB5D5164}"/>
              </a:ext>
            </a:extLst>
          </p:cNvPr>
          <p:cNvSpPr>
            <a:spLocks/>
          </p:cNvSpPr>
          <p:nvPr/>
        </p:nvSpPr>
        <p:spPr bwMode="auto">
          <a:xfrm>
            <a:off x="9950416" y="264051"/>
            <a:ext cx="716056" cy="358487"/>
          </a:xfrm>
          <a:custGeom>
            <a:avLst/>
            <a:gdLst>
              <a:gd name="T0" fmla="*/ 1239838 w 1240164"/>
              <a:gd name="T1" fmla="*/ 0 h 621360"/>
              <a:gd name="T2" fmla="*/ 104563 w 1240164"/>
              <a:gd name="T3" fmla="*/ 249 h 621360"/>
              <a:gd name="T4" fmla="*/ 53443 w 1240164"/>
              <a:gd name="T5" fmla="*/ 3893 h 621360"/>
              <a:gd name="T6" fmla="*/ 15756 w 1240164"/>
              <a:gd name="T7" fmla="*/ 22707 h 621360"/>
              <a:gd name="T8" fmla="*/ 1922 w 1240164"/>
              <a:gd name="T9" fmla="*/ 68434 h 621360"/>
              <a:gd name="T10" fmla="*/ 0 w 1240164"/>
              <a:gd name="T11" fmla="*/ 127586 h 621360"/>
              <a:gd name="T12" fmla="*/ 2 w 1240164"/>
              <a:gd name="T13" fmla="*/ 493829 h 621360"/>
              <a:gd name="T14" fmla="*/ 813 w 1240164"/>
              <a:gd name="T15" fmla="*/ 535778 h 621360"/>
              <a:gd name="T16" fmla="*/ 6704 w 1240164"/>
              <a:gd name="T17" fmla="*/ 579586 h 621360"/>
              <a:gd name="T18" fmla="*/ 31144 w 1240164"/>
              <a:gd name="T19" fmla="*/ 610163 h 621360"/>
              <a:gd name="T20" fmla="*/ 68459 w 1240164"/>
              <a:gd name="T21" fmla="*/ 618763 h 621360"/>
              <a:gd name="T22" fmla="*/ 1239838 w 1240164"/>
              <a:gd name="T23" fmla="*/ 620713 h 621360"/>
              <a:gd name="T24" fmla="*/ 1239838 w 1240164"/>
              <a:gd name="T25" fmla="*/ 0 h 6213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40164" h="621360">
                <a:moveTo>
                  <a:pt x="1240164" y="0"/>
                </a:moveTo>
                <a:lnTo>
                  <a:pt x="104590" y="249"/>
                </a:lnTo>
                <a:lnTo>
                  <a:pt x="53457" y="3897"/>
                </a:lnTo>
                <a:lnTo>
                  <a:pt x="15760" y="22731"/>
                </a:lnTo>
                <a:lnTo>
                  <a:pt x="1923" y="68505"/>
                </a:lnTo>
                <a:lnTo>
                  <a:pt x="0" y="127719"/>
                </a:lnTo>
                <a:lnTo>
                  <a:pt x="2" y="494344"/>
                </a:lnTo>
                <a:lnTo>
                  <a:pt x="813" y="536336"/>
                </a:lnTo>
                <a:lnTo>
                  <a:pt x="6706" y="580190"/>
                </a:lnTo>
                <a:lnTo>
                  <a:pt x="31152" y="610799"/>
                </a:lnTo>
                <a:lnTo>
                  <a:pt x="68477" y="619408"/>
                </a:lnTo>
                <a:lnTo>
                  <a:pt x="1240164" y="621360"/>
                </a:lnTo>
                <a:lnTo>
                  <a:pt x="12401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4037" name="object 6">
            <a:extLst>
              <a:ext uri="{FF2B5EF4-FFF2-40B4-BE49-F238E27FC236}">
                <a16:creationId xmlns:a16="http://schemas.microsoft.com/office/drawing/2014/main" id="{ADC58618-D812-A9F1-52AD-69D30E4EBEA3}"/>
              </a:ext>
            </a:extLst>
          </p:cNvPr>
          <p:cNvSpPr txBox="1">
            <a:spLocks noChangeArrowheads="1"/>
          </p:cNvSpPr>
          <p:nvPr/>
        </p:nvSpPr>
        <p:spPr bwMode="auto">
          <a:xfrm>
            <a:off x="10027431" y="275053"/>
            <a:ext cx="319979" cy="31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a:solidFill>
                  <a:schemeClr val="tx1"/>
                </a:solidFill>
                <a:latin typeface="Gill Sans MT" pitchFamily="34" charset="0"/>
                <a:cs typeface="Arial" panose="020B0604020202020204" pitchFamily="34" charset="0"/>
              </a:defRPr>
            </a:lvl1pPr>
            <a:lvl2pPr marL="742950" indent="-285750">
              <a:defRPr>
                <a:solidFill>
                  <a:schemeClr val="tx1"/>
                </a:solidFill>
                <a:latin typeface="Gill Sans MT" pitchFamily="34" charset="0"/>
                <a:cs typeface="Arial" panose="020B0604020202020204" pitchFamily="34" charset="0"/>
              </a:defRPr>
            </a:lvl2pPr>
            <a:lvl3pPr marL="1143000" indent="-228600">
              <a:defRPr>
                <a:solidFill>
                  <a:schemeClr val="tx1"/>
                </a:solidFill>
                <a:latin typeface="Gill Sans MT" pitchFamily="34" charset="0"/>
                <a:cs typeface="Arial" panose="020B0604020202020204" pitchFamily="34" charset="0"/>
              </a:defRPr>
            </a:lvl3pPr>
            <a:lvl4pPr marL="1600200" indent="-228600">
              <a:defRPr>
                <a:solidFill>
                  <a:schemeClr val="tx1"/>
                </a:solidFill>
                <a:latin typeface="Gill Sans MT" pitchFamily="34" charset="0"/>
                <a:cs typeface="Arial" panose="020B0604020202020204" pitchFamily="34" charset="0"/>
              </a:defRPr>
            </a:lvl4pPr>
            <a:lvl5pPr marL="2057400" indent="-228600">
              <a:defRPr>
                <a:solidFill>
                  <a:schemeClr val="tx1"/>
                </a:solidFill>
                <a:latin typeface="Gill Sans MT"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9pPr>
          </a:lstStyle>
          <a:p>
            <a:pPr marL="7334" defTabSz="528066" fontAlgn="base">
              <a:spcBef>
                <a:spcPct val="0"/>
              </a:spcBef>
              <a:spcAft>
                <a:spcPct val="0"/>
              </a:spcAft>
            </a:pPr>
            <a:r>
              <a:rPr lang="en-US" altLang="en-US" sz="2021" b="1">
                <a:solidFill>
                  <a:srgbClr val="ED1C24"/>
                </a:solidFill>
                <a:latin typeface="Gill Sans" pitchFamily="34" charset="0"/>
                <a:cs typeface="Gill Sans" pitchFamily="34" charset="0"/>
              </a:rPr>
              <a:t>33</a:t>
            </a:r>
            <a:endParaRPr lang="en-US" altLang="en-US" sz="2021">
              <a:solidFill>
                <a:srgbClr val="000000"/>
              </a:solidFill>
              <a:latin typeface="Gill Sans" pitchFamily="34" charset="0"/>
              <a:cs typeface="Gill Sans" pitchFamily="34" charset="0"/>
            </a:endParaRPr>
          </a:p>
        </p:txBody>
      </p:sp>
      <p:sp>
        <p:nvSpPr>
          <p:cNvPr id="24" name="object 24">
            <a:extLst>
              <a:ext uri="{FF2B5EF4-FFF2-40B4-BE49-F238E27FC236}">
                <a16:creationId xmlns:a16="http://schemas.microsoft.com/office/drawing/2014/main" id="{44BF1717-732C-6F47-D8CD-9339A843E746}"/>
              </a:ext>
            </a:extLst>
          </p:cNvPr>
          <p:cNvSpPr txBox="1"/>
          <p:nvPr/>
        </p:nvSpPr>
        <p:spPr>
          <a:xfrm>
            <a:off x="2622991" y="254883"/>
            <a:ext cx="4643820" cy="532687"/>
          </a:xfrm>
          <a:prstGeom prst="rect">
            <a:avLst/>
          </a:prstGeom>
        </p:spPr>
        <p:txBody>
          <a:bodyPr lIns="0" tIns="0" rIns="0" bIns="0"/>
          <a:lstStyle/>
          <a:p>
            <a:pPr marL="7334" defTabSz="528066">
              <a:defRPr/>
            </a:pPr>
            <a:r>
              <a:rPr sz="3465" dirty="0">
                <a:solidFill>
                  <a:srgbClr val="FFFFFF"/>
                </a:solidFill>
                <a:latin typeface="Gill Sans Light"/>
                <a:cs typeface="Gill Sans Light"/>
              </a:rPr>
              <a:t>Common</a:t>
            </a:r>
            <a:r>
              <a:rPr sz="3465" spc="3" dirty="0">
                <a:solidFill>
                  <a:srgbClr val="FFFFFF"/>
                </a:solidFill>
                <a:latin typeface="Gill Sans Light"/>
                <a:cs typeface="Gill Sans Light"/>
              </a:rPr>
              <a:t> </a:t>
            </a:r>
            <a:r>
              <a:rPr sz="3465" dirty="0">
                <a:solidFill>
                  <a:srgbClr val="FFFFFF"/>
                </a:solidFill>
                <a:latin typeface="Gill Sans Light"/>
                <a:cs typeface="Gill Sans Light"/>
              </a:rPr>
              <a:t>reactions</a:t>
            </a:r>
          </a:p>
        </p:txBody>
      </p:sp>
      <p:sp>
        <p:nvSpPr>
          <p:cNvPr id="25" name="object 25">
            <a:extLst>
              <a:ext uri="{FF2B5EF4-FFF2-40B4-BE49-F238E27FC236}">
                <a16:creationId xmlns:a16="http://schemas.microsoft.com/office/drawing/2014/main" id="{86A14138-FA1A-17EF-D62F-310F0B5F345F}"/>
              </a:ext>
            </a:extLst>
          </p:cNvPr>
          <p:cNvSpPr txBox="1"/>
          <p:nvPr/>
        </p:nvSpPr>
        <p:spPr>
          <a:xfrm>
            <a:off x="3309708" y="1264329"/>
            <a:ext cx="3270386" cy="528103"/>
          </a:xfrm>
          <a:prstGeom prst="rect">
            <a:avLst/>
          </a:prstGeom>
        </p:spPr>
        <p:txBody>
          <a:bodyPr lIns="0" tIns="0" rIns="0" bIns="0"/>
          <a:lstStyle/>
          <a:p>
            <a:pPr marL="7334" defTabSz="528066">
              <a:defRPr/>
            </a:pPr>
            <a:r>
              <a:rPr sz="3465" dirty="0">
                <a:solidFill>
                  <a:srgbClr val="000000"/>
                </a:solidFill>
                <a:latin typeface="Gill Sans"/>
                <a:cs typeface="Gill Sans"/>
              </a:rPr>
              <a:t>7</a:t>
            </a:r>
            <a:r>
              <a:rPr sz="3465" spc="3" dirty="0">
                <a:solidFill>
                  <a:srgbClr val="000000"/>
                </a:solidFill>
                <a:latin typeface="Gill Sans"/>
                <a:cs typeface="Gill Sans"/>
              </a:rPr>
              <a:t> </a:t>
            </a:r>
            <a:r>
              <a:rPr sz="3465" dirty="0">
                <a:solidFill>
                  <a:srgbClr val="000000"/>
                </a:solidFill>
                <a:latin typeface="Gill Sans"/>
                <a:cs typeface="Gill Sans"/>
              </a:rPr>
              <a:t>- 12</a:t>
            </a:r>
            <a:r>
              <a:rPr sz="3465" spc="3" dirty="0">
                <a:solidFill>
                  <a:srgbClr val="000000"/>
                </a:solidFill>
                <a:latin typeface="Gill Sans"/>
                <a:cs typeface="Gill Sans"/>
              </a:rPr>
              <a:t> </a:t>
            </a:r>
            <a:r>
              <a:rPr sz="3465" spc="-72" dirty="0">
                <a:solidFill>
                  <a:srgbClr val="000000"/>
                </a:solidFill>
                <a:latin typeface="Gill Sans"/>
                <a:cs typeface="Gill Sans"/>
              </a:rPr>
              <a:t>y</a:t>
            </a:r>
            <a:r>
              <a:rPr sz="3465" dirty="0">
                <a:solidFill>
                  <a:srgbClr val="000000"/>
                </a:solidFill>
                <a:latin typeface="Gill Sans"/>
                <a:cs typeface="Gill Sans"/>
              </a:rPr>
              <a:t>ears</a:t>
            </a:r>
          </a:p>
        </p:txBody>
      </p:sp>
      <p:sp>
        <p:nvSpPr>
          <p:cNvPr id="44040" name="object 26">
            <a:extLst>
              <a:ext uri="{FF2B5EF4-FFF2-40B4-BE49-F238E27FC236}">
                <a16:creationId xmlns:a16="http://schemas.microsoft.com/office/drawing/2014/main" id="{738C9AF9-7712-12B8-8FD4-426D084FFA72}"/>
              </a:ext>
            </a:extLst>
          </p:cNvPr>
          <p:cNvSpPr>
            <a:spLocks/>
          </p:cNvSpPr>
          <p:nvPr/>
        </p:nvSpPr>
        <p:spPr bwMode="auto">
          <a:xfrm>
            <a:off x="2960390" y="1262496"/>
            <a:ext cx="161365" cy="172367"/>
          </a:xfrm>
          <a:custGeom>
            <a:avLst/>
            <a:gdLst>
              <a:gd name="T0" fmla="*/ 139676 w 279206"/>
              <a:gd name="T1" fmla="*/ 0 h 299201"/>
              <a:gd name="T2" fmla="*/ 94325 w 279206"/>
              <a:gd name="T3" fmla="*/ 8075 h 299201"/>
              <a:gd name="T4" fmla="*/ 59076 w 279206"/>
              <a:gd name="T5" fmla="*/ 27574 h 299201"/>
              <a:gd name="T6" fmla="*/ 30535 w 279206"/>
              <a:gd name="T7" fmla="*/ 56862 h 299201"/>
              <a:gd name="T8" fmla="*/ 10478 w 279206"/>
              <a:gd name="T9" fmla="*/ 94207 h 299201"/>
              <a:gd name="T10" fmla="*/ 679 w 279206"/>
              <a:gd name="T11" fmla="*/ 137872 h 299201"/>
              <a:gd name="T12" fmla="*/ 0 w 279206"/>
              <a:gd name="T13" fmla="*/ 153533 h 299201"/>
              <a:gd name="T14" fmla="*/ 1087 w 279206"/>
              <a:gd name="T15" fmla="*/ 168417 h 299201"/>
              <a:gd name="T16" fmla="*/ 12114 w 279206"/>
              <a:gd name="T17" fmla="*/ 210119 h 299201"/>
              <a:gd name="T18" fmla="*/ 33479 w 279206"/>
              <a:gd name="T19" fmla="*/ 245895 h 299201"/>
              <a:gd name="T20" fmla="*/ 63498 w 279206"/>
              <a:gd name="T21" fmla="*/ 273824 h 299201"/>
              <a:gd name="T22" fmla="*/ 100488 w 279206"/>
              <a:gd name="T23" fmla="*/ 291983 h 299201"/>
              <a:gd name="T24" fmla="*/ 142764 w 279206"/>
              <a:gd name="T25" fmla="*/ 298450 h 299201"/>
              <a:gd name="T26" fmla="*/ 156780 w 279206"/>
              <a:gd name="T27" fmla="*/ 297379 h 299201"/>
              <a:gd name="T28" fmla="*/ 196068 w 279206"/>
              <a:gd name="T29" fmla="*/ 285803 h 299201"/>
              <a:gd name="T30" fmla="*/ 229797 w 279206"/>
              <a:gd name="T31" fmla="*/ 263148 h 299201"/>
              <a:gd name="T32" fmla="*/ 256143 w 279206"/>
              <a:gd name="T33" fmla="*/ 231292 h 299201"/>
              <a:gd name="T34" fmla="*/ 273285 w 279206"/>
              <a:gd name="T35" fmla="*/ 192112 h 299201"/>
              <a:gd name="T36" fmla="*/ 279400 w 279206"/>
              <a:gd name="T37" fmla="*/ 147486 h 299201"/>
              <a:gd name="T38" fmla="*/ 278527 w 279206"/>
              <a:gd name="T39" fmla="*/ 132381 h 299201"/>
              <a:gd name="T40" fmla="*/ 267971 w 279206"/>
              <a:gd name="T41" fmla="*/ 90012 h 299201"/>
              <a:gd name="T42" fmla="*/ 246951 w 279206"/>
              <a:gd name="T43" fmla="*/ 53606 h 299201"/>
              <a:gd name="T44" fmla="*/ 217324 w 279206"/>
              <a:gd name="T45" fmla="*/ 25147 h 299201"/>
              <a:gd name="T46" fmla="*/ 180947 w 279206"/>
              <a:gd name="T47" fmla="*/ 6617 h 299201"/>
              <a:gd name="T48" fmla="*/ 139676 w 279206"/>
              <a:gd name="T49" fmla="*/ 0 h 29920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79206" h="299201">
                <a:moveTo>
                  <a:pt x="139579" y="0"/>
                </a:moveTo>
                <a:lnTo>
                  <a:pt x="94260" y="8095"/>
                </a:lnTo>
                <a:lnTo>
                  <a:pt x="59035" y="27643"/>
                </a:lnTo>
                <a:lnTo>
                  <a:pt x="30514" y="57005"/>
                </a:lnTo>
                <a:lnTo>
                  <a:pt x="10471" y="94444"/>
                </a:lnTo>
                <a:lnTo>
                  <a:pt x="679" y="138219"/>
                </a:lnTo>
                <a:lnTo>
                  <a:pt x="0" y="153919"/>
                </a:lnTo>
                <a:lnTo>
                  <a:pt x="1086" y="168841"/>
                </a:lnTo>
                <a:lnTo>
                  <a:pt x="12106" y="210648"/>
                </a:lnTo>
                <a:lnTo>
                  <a:pt x="33456" y="246514"/>
                </a:lnTo>
                <a:lnTo>
                  <a:pt x="63454" y="274513"/>
                </a:lnTo>
                <a:lnTo>
                  <a:pt x="100418" y="292718"/>
                </a:lnTo>
                <a:lnTo>
                  <a:pt x="142665" y="299201"/>
                </a:lnTo>
                <a:lnTo>
                  <a:pt x="156671" y="298127"/>
                </a:lnTo>
                <a:lnTo>
                  <a:pt x="195932" y="286522"/>
                </a:lnTo>
                <a:lnTo>
                  <a:pt x="229637" y="263810"/>
                </a:lnTo>
                <a:lnTo>
                  <a:pt x="255965" y="231874"/>
                </a:lnTo>
                <a:lnTo>
                  <a:pt x="273095" y="192595"/>
                </a:lnTo>
                <a:lnTo>
                  <a:pt x="279206" y="147857"/>
                </a:lnTo>
                <a:lnTo>
                  <a:pt x="278334" y="132714"/>
                </a:lnTo>
                <a:lnTo>
                  <a:pt x="267785" y="90239"/>
                </a:lnTo>
                <a:lnTo>
                  <a:pt x="246780" y="53741"/>
                </a:lnTo>
                <a:lnTo>
                  <a:pt x="217173" y="25210"/>
                </a:lnTo>
                <a:lnTo>
                  <a:pt x="180821" y="6634"/>
                </a:lnTo>
                <a:lnTo>
                  <a:pt x="13957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4041" name="object 27">
            <a:extLst>
              <a:ext uri="{FF2B5EF4-FFF2-40B4-BE49-F238E27FC236}">
                <a16:creationId xmlns:a16="http://schemas.microsoft.com/office/drawing/2014/main" id="{EE4DF603-AFD1-AF2B-07C4-2FD9CF5FF3BE}"/>
              </a:ext>
            </a:extLst>
          </p:cNvPr>
          <p:cNvSpPr>
            <a:spLocks/>
          </p:cNvSpPr>
          <p:nvPr/>
        </p:nvSpPr>
        <p:spPr bwMode="auto">
          <a:xfrm>
            <a:off x="2928301" y="1444031"/>
            <a:ext cx="235629" cy="414414"/>
          </a:xfrm>
          <a:custGeom>
            <a:avLst/>
            <a:gdLst>
              <a:gd name="T0" fmla="*/ 268351 w 407895"/>
              <a:gd name="T1" fmla="*/ 0 h 717642"/>
              <a:gd name="T2" fmla="*/ 139645 w 407895"/>
              <a:gd name="T3" fmla="*/ 0 h 717642"/>
              <a:gd name="T4" fmla="*/ 125517 w 407895"/>
              <a:gd name="T5" fmla="*/ 765 h 717642"/>
              <a:gd name="T6" fmla="*/ 85772 w 407895"/>
              <a:gd name="T7" fmla="*/ 11645 h 717642"/>
              <a:gd name="T8" fmla="*/ 51457 w 407895"/>
              <a:gd name="T9" fmla="*/ 33821 h 717642"/>
              <a:gd name="T10" fmla="*/ 24461 w 407895"/>
              <a:gd name="T11" fmla="*/ 65267 h 717642"/>
              <a:gd name="T12" fmla="*/ 6678 w 407895"/>
              <a:gd name="T13" fmla="*/ 103955 h 717642"/>
              <a:gd name="T14" fmla="*/ 0 w 407895"/>
              <a:gd name="T15" fmla="*/ 147856 h 717642"/>
              <a:gd name="T16" fmla="*/ 21 w 407895"/>
              <a:gd name="T17" fmla="*/ 357373 h 717642"/>
              <a:gd name="T18" fmla="*/ 11487 w 407895"/>
              <a:gd name="T19" fmla="*/ 404995 h 717642"/>
              <a:gd name="T20" fmla="*/ 63960 w 407895"/>
              <a:gd name="T21" fmla="*/ 417015 h 717642"/>
              <a:gd name="T22" fmla="*/ 69818 w 407895"/>
              <a:gd name="T23" fmla="*/ 460023 h 717642"/>
              <a:gd name="T24" fmla="*/ 69818 w 407895"/>
              <a:gd name="T25" fmla="*/ 677750 h 717642"/>
              <a:gd name="T26" fmla="*/ 71096 w 407895"/>
              <a:gd name="T27" fmla="*/ 685627 h 717642"/>
              <a:gd name="T28" fmla="*/ 100994 w 407895"/>
              <a:gd name="T29" fmla="*/ 713505 h 717642"/>
              <a:gd name="T30" fmla="*/ 126498 w 407895"/>
              <a:gd name="T31" fmla="*/ 717550 h 717642"/>
              <a:gd name="T32" fmla="*/ 142600 w 407895"/>
              <a:gd name="T33" fmla="*/ 716768 h 717642"/>
              <a:gd name="T34" fmla="*/ 185652 w 407895"/>
              <a:gd name="T35" fmla="*/ 699030 h 717642"/>
              <a:gd name="T36" fmla="*/ 195563 w 407895"/>
              <a:gd name="T37" fmla="*/ 425395 h 717642"/>
              <a:gd name="T38" fmla="*/ 196401 w 407895"/>
              <a:gd name="T39" fmla="*/ 415757 h 717642"/>
              <a:gd name="T40" fmla="*/ 203998 w 407895"/>
              <a:gd name="T41" fmla="*/ 415237 h 717642"/>
              <a:gd name="T42" fmla="*/ 350966 w 407895"/>
              <a:gd name="T43" fmla="*/ 415237 h 717642"/>
              <a:gd name="T44" fmla="*/ 360538 w 407895"/>
              <a:gd name="T45" fmla="*/ 413906 h 717642"/>
              <a:gd name="T46" fmla="*/ 398775 w 407895"/>
              <a:gd name="T47" fmla="*/ 382409 h 717642"/>
              <a:gd name="T48" fmla="*/ 407987 w 407895"/>
              <a:gd name="T49" fmla="*/ 357373 h 717642"/>
              <a:gd name="T50" fmla="*/ 407936 w 407895"/>
              <a:gd name="T51" fmla="*/ 147856 h 717642"/>
              <a:gd name="T52" fmla="*/ 401800 w 407895"/>
              <a:gd name="T53" fmla="*/ 105541 h 717642"/>
              <a:gd name="T54" fmla="*/ 384402 w 407895"/>
              <a:gd name="T55" fmla="*/ 66620 h 717642"/>
              <a:gd name="T56" fmla="*/ 357721 w 407895"/>
              <a:gd name="T57" fmla="*/ 34863 h 717642"/>
              <a:gd name="T58" fmla="*/ 323647 w 407895"/>
              <a:gd name="T59" fmla="*/ 12296 h 717642"/>
              <a:gd name="T60" fmla="*/ 284074 w 407895"/>
              <a:gd name="T61" fmla="*/ 949 h 717642"/>
              <a:gd name="T62" fmla="*/ 269988 w 407895"/>
              <a:gd name="T63" fmla="*/ 10 h 717642"/>
              <a:gd name="T64" fmla="*/ 268351 w 407895"/>
              <a:gd name="T65" fmla="*/ 0 h 717642"/>
              <a:gd name="T66" fmla="*/ 350966 w 407895"/>
              <a:gd name="T67" fmla="*/ 415237 h 717642"/>
              <a:gd name="T68" fmla="*/ 203998 w 407895"/>
              <a:gd name="T69" fmla="*/ 415237 h 717642"/>
              <a:gd name="T70" fmla="*/ 211607 w 407895"/>
              <a:gd name="T71" fmla="*/ 415757 h 717642"/>
              <a:gd name="T72" fmla="*/ 212433 w 407895"/>
              <a:gd name="T73" fmla="*/ 425395 h 717642"/>
              <a:gd name="T74" fmla="*/ 212520 w 407895"/>
              <a:gd name="T75" fmla="*/ 681167 h 717642"/>
              <a:gd name="T76" fmla="*/ 247084 w 407895"/>
              <a:gd name="T77" fmla="*/ 712790 h 717642"/>
              <a:gd name="T78" fmla="*/ 269839 w 407895"/>
              <a:gd name="T79" fmla="*/ 717276 h 717642"/>
              <a:gd name="T80" fmla="*/ 287521 w 407895"/>
              <a:gd name="T81" fmla="*/ 716850 h 717642"/>
              <a:gd name="T82" fmla="*/ 326931 w 407895"/>
              <a:gd name="T83" fmla="*/ 700872 h 717642"/>
              <a:gd name="T84" fmla="*/ 338178 w 407895"/>
              <a:gd name="T85" fmla="*/ 568480 h 717642"/>
              <a:gd name="T86" fmla="*/ 338194 w 407895"/>
              <a:gd name="T87" fmla="*/ 417012 h 717642"/>
              <a:gd name="T88" fmla="*/ 350966 w 407895"/>
              <a:gd name="T89" fmla="*/ 415237 h 7176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07895" h="717642">
                <a:moveTo>
                  <a:pt x="268290" y="0"/>
                </a:moveTo>
                <a:lnTo>
                  <a:pt x="139614" y="0"/>
                </a:lnTo>
                <a:lnTo>
                  <a:pt x="125489" y="765"/>
                </a:lnTo>
                <a:lnTo>
                  <a:pt x="85753" y="11646"/>
                </a:lnTo>
                <a:lnTo>
                  <a:pt x="51445" y="33825"/>
                </a:lnTo>
                <a:lnTo>
                  <a:pt x="24455" y="65275"/>
                </a:lnTo>
                <a:lnTo>
                  <a:pt x="6676" y="103968"/>
                </a:lnTo>
                <a:lnTo>
                  <a:pt x="0" y="147875"/>
                </a:lnTo>
                <a:lnTo>
                  <a:pt x="21" y="357419"/>
                </a:lnTo>
                <a:lnTo>
                  <a:pt x="11484" y="405047"/>
                </a:lnTo>
                <a:lnTo>
                  <a:pt x="63946" y="417068"/>
                </a:lnTo>
                <a:lnTo>
                  <a:pt x="69802" y="460082"/>
                </a:lnTo>
                <a:lnTo>
                  <a:pt x="69802" y="677837"/>
                </a:lnTo>
                <a:lnTo>
                  <a:pt x="71080" y="685715"/>
                </a:lnTo>
                <a:lnTo>
                  <a:pt x="100971" y="713596"/>
                </a:lnTo>
                <a:lnTo>
                  <a:pt x="126469" y="717642"/>
                </a:lnTo>
                <a:lnTo>
                  <a:pt x="142568" y="716860"/>
                </a:lnTo>
                <a:lnTo>
                  <a:pt x="185610" y="699120"/>
                </a:lnTo>
                <a:lnTo>
                  <a:pt x="195519" y="425450"/>
                </a:lnTo>
                <a:lnTo>
                  <a:pt x="196357" y="415810"/>
                </a:lnTo>
                <a:lnTo>
                  <a:pt x="203952" y="415290"/>
                </a:lnTo>
                <a:lnTo>
                  <a:pt x="350887" y="415290"/>
                </a:lnTo>
                <a:lnTo>
                  <a:pt x="360457" y="413959"/>
                </a:lnTo>
                <a:lnTo>
                  <a:pt x="398685" y="382458"/>
                </a:lnTo>
                <a:lnTo>
                  <a:pt x="407895" y="357419"/>
                </a:lnTo>
                <a:lnTo>
                  <a:pt x="407844" y="147875"/>
                </a:lnTo>
                <a:lnTo>
                  <a:pt x="401709" y="105555"/>
                </a:lnTo>
                <a:lnTo>
                  <a:pt x="384315" y="66629"/>
                </a:lnTo>
                <a:lnTo>
                  <a:pt x="357640" y="34867"/>
                </a:lnTo>
                <a:lnTo>
                  <a:pt x="323574" y="12298"/>
                </a:lnTo>
                <a:lnTo>
                  <a:pt x="284010" y="949"/>
                </a:lnTo>
                <a:lnTo>
                  <a:pt x="269927" y="10"/>
                </a:lnTo>
                <a:lnTo>
                  <a:pt x="268290" y="0"/>
                </a:lnTo>
                <a:close/>
              </a:path>
              <a:path w="407895" h="717642">
                <a:moveTo>
                  <a:pt x="350887" y="415290"/>
                </a:moveTo>
                <a:lnTo>
                  <a:pt x="203952" y="415290"/>
                </a:lnTo>
                <a:lnTo>
                  <a:pt x="211559" y="415810"/>
                </a:lnTo>
                <a:lnTo>
                  <a:pt x="212385" y="425450"/>
                </a:lnTo>
                <a:lnTo>
                  <a:pt x="212472" y="681254"/>
                </a:lnTo>
                <a:lnTo>
                  <a:pt x="247028" y="712881"/>
                </a:lnTo>
                <a:lnTo>
                  <a:pt x="269778" y="717368"/>
                </a:lnTo>
                <a:lnTo>
                  <a:pt x="287456" y="716942"/>
                </a:lnTo>
                <a:lnTo>
                  <a:pt x="326857" y="700962"/>
                </a:lnTo>
                <a:lnTo>
                  <a:pt x="338102" y="568553"/>
                </a:lnTo>
                <a:lnTo>
                  <a:pt x="338118" y="417065"/>
                </a:lnTo>
                <a:lnTo>
                  <a:pt x="350887" y="4152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4042" name="object 28">
            <a:extLst>
              <a:ext uri="{FF2B5EF4-FFF2-40B4-BE49-F238E27FC236}">
                <a16:creationId xmlns:a16="http://schemas.microsoft.com/office/drawing/2014/main" id="{D32E9864-1499-6C38-4C7B-3F8927CCFB3E}"/>
              </a:ext>
            </a:extLst>
          </p:cNvPr>
          <p:cNvSpPr>
            <a:spLocks/>
          </p:cNvSpPr>
          <p:nvPr/>
        </p:nvSpPr>
        <p:spPr bwMode="auto">
          <a:xfrm>
            <a:off x="2740348" y="1998722"/>
            <a:ext cx="6104353" cy="3409747"/>
          </a:xfrm>
          <a:custGeom>
            <a:avLst/>
            <a:gdLst>
              <a:gd name="T0" fmla="*/ 0 w 10569600"/>
              <a:gd name="T1" fmla="*/ 5903913 h 5904001"/>
              <a:gd name="T2" fmla="*/ 10569575 w 10569600"/>
              <a:gd name="T3" fmla="*/ 5903913 h 5904001"/>
              <a:gd name="T4" fmla="*/ 10569575 w 10569600"/>
              <a:gd name="T5" fmla="*/ 0 h 5904001"/>
              <a:gd name="T6" fmla="*/ 0 w 10569600"/>
              <a:gd name="T7" fmla="*/ 0 h 5904001"/>
              <a:gd name="T8" fmla="*/ 0 w 10569600"/>
              <a:gd name="T9" fmla="*/ 5903913 h 59040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69600" h="5904001">
                <a:moveTo>
                  <a:pt x="0" y="5904001"/>
                </a:moveTo>
                <a:lnTo>
                  <a:pt x="10569600" y="5904001"/>
                </a:lnTo>
                <a:lnTo>
                  <a:pt x="10569600" y="0"/>
                </a:lnTo>
                <a:lnTo>
                  <a:pt x="0" y="0"/>
                </a:lnTo>
                <a:lnTo>
                  <a:pt x="0" y="59040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4043" name="object 29">
            <a:extLst>
              <a:ext uri="{FF2B5EF4-FFF2-40B4-BE49-F238E27FC236}">
                <a16:creationId xmlns:a16="http://schemas.microsoft.com/office/drawing/2014/main" id="{90E10073-6783-DAE6-7AAA-F11977F160BA}"/>
              </a:ext>
            </a:extLst>
          </p:cNvPr>
          <p:cNvSpPr>
            <a:spLocks/>
          </p:cNvSpPr>
          <p:nvPr/>
        </p:nvSpPr>
        <p:spPr bwMode="auto">
          <a:xfrm>
            <a:off x="2939303" y="2250854"/>
            <a:ext cx="65096" cy="65096"/>
          </a:xfrm>
          <a:custGeom>
            <a:avLst/>
            <a:gdLst>
              <a:gd name="T0" fmla="*/ 65206 w 112628"/>
              <a:gd name="T1" fmla="*/ 0 h 113495"/>
              <a:gd name="T2" fmla="*/ 21519 w 112628"/>
              <a:gd name="T3" fmla="*/ 12016 h 113495"/>
              <a:gd name="T4" fmla="*/ 0 w 112628"/>
              <a:gd name="T5" fmla="*/ 43537 h 113495"/>
              <a:gd name="T6" fmla="*/ 934 w 112628"/>
              <a:gd name="T7" fmla="*/ 60774 h 113495"/>
              <a:gd name="T8" fmla="*/ 19243 w 112628"/>
              <a:gd name="T9" fmla="*/ 98452 h 113495"/>
              <a:gd name="T10" fmla="*/ 55778 w 112628"/>
              <a:gd name="T11" fmla="*/ 112712 h 113495"/>
              <a:gd name="T12" fmla="*/ 70150 w 112628"/>
              <a:gd name="T13" fmla="*/ 110906 h 113495"/>
              <a:gd name="T14" fmla="*/ 103374 w 112628"/>
              <a:gd name="T15" fmla="*/ 87430 h 113495"/>
              <a:gd name="T16" fmla="*/ 112712 w 112628"/>
              <a:gd name="T17" fmla="*/ 61265 h 113495"/>
              <a:gd name="T18" fmla="*/ 111151 w 112628"/>
              <a:gd name="T19" fmla="*/ 45616 h 113495"/>
              <a:gd name="T20" fmla="*/ 89613 w 112628"/>
              <a:gd name="T21" fmla="*/ 10577 h 113495"/>
              <a:gd name="T22" fmla="*/ 65206 w 112628"/>
              <a:gd name="T23" fmla="*/ 0 h 11349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2628" h="113495">
                <a:moveTo>
                  <a:pt x="65157" y="0"/>
                </a:moveTo>
                <a:lnTo>
                  <a:pt x="21503" y="12099"/>
                </a:lnTo>
                <a:lnTo>
                  <a:pt x="0" y="43839"/>
                </a:lnTo>
                <a:lnTo>
                  <a:pt x="933" y="61196"/>
                </a:lnTo>
                <a:lnTo>
                  <a:pt x="19229" y="99136"/>
                </a:lnTo>
                <a:lnTo>
                  <a:pt x="55736" y="113495"/>
                </a:lnTo>
                <a:lnTo>
                  <a:pt x="70098" y="111676"/>
                </a:lnTo>
                <a:lnTo>
                  <a:pt x="103297" y="88037"/>
                </a:lnTo>
                <a:lnTo>
                  <a:pt x="112628" y="61691"/>
                </a:lnTo>
                <a:lnTo>
                  <a:pt x="111068" y="45933"/>
                </a:lnTo>
                <a:lnTo>
                  <a:pt x="89546" y="10650"/>
                </a:lnTo>
                <a:lnTo>
                  <a:pt x="6515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4044" name="object 30">
            <a:extLst>
              <a:ext uri="{FF2B5EF4-FFF2-40B4-BE49-F238E27FC236}">
                <a16:creationId xmlns:a16="http://schemas.microsoft.com/office/drawing/2014/main" id="{CE8A2F3D-D55D-45A7-7872-334CA645307E}"/>
              </a:ext>
            </a:extLst>
          </p:cNvPr>
          <p:cNvSpPr>
            <a:spLocks/>
          </p:cNvSpPr>
          <p:nvPr/>
        </p:nvSpPr>
        <p:spPr bwMode="auto">
          <a:xfrm>
            <a:off x="2939303" y="2790876"/>
            <a:ext cx="65096" cy="66013"/>
          </a:xfrm>
          <a:custGeom>
            <a:avLst/>
            <a:gdLst>
              <a:gd name="T0" fmla="*/ 65206 w 112628"/>
              <a:gd name="T1" fmla="*/ 0 h 113495"/>
              <a:gd name="T2" fmla="*/ 21519 w 112628"/>
              <a:gd name="T3" fmla="*/ 12185 h 113495"/>
              <a:gd name="T4" fmla="*/ 0 w 112628"/>
              <a:gd name="T5" fmla="*/ 44150 h 113495"/>
              <a:gd name="T6" fmla="*/ 934 w 112628"/>
              <a:gd name="T7" fmla="*/ 61630 h 113495"/>
              <a:gd name="T8" fmla="*/ 19243 w 112628"/>
              <a:gd name="T9" fmla="*/ 99839 h 113495"/>
              <a:gd name="T10" fmla="*/ 55778 w 112628"/>
              <a:gd name="T11" fmla="*/ 114300 h 113495"/>
              <a:gd name="T12" fmla="*/ 70150 w 112628"/>
              <a:gd name="T13" fmla="*/ 112468 h 113495"/>
              <a:gd name="T14" fmla="*/ 103374 w 112628"/>
              <a:gd name="T15" fmla="*/ 88661 h 113495"/>
              <a:gd name="T16" fmla="*/ 112712 w 112628"/>
              <a:gd name="T17" fmla="*/ 62129 h 113495"/>
              <a:gd name="T18" fmla="*/ 111151 w 112628"/>
              <a:gd name="T19" fmla="*/ 46259 h 113495"/>
              <a:gd name="T20" fmla="*/ 89613 w 112628"/>
              <a:gd name="T21" fmla="*/ 10726 h 113495"/>
              <a:gd name="T22" fmla="*/ 65206 w 112628"/>
              <a:gd name="T23" fmla="*/ 0 h 11349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2628" h="113495">
                <a:moveTo>
                  <a:pt x="65157" y="0"/>
                </a:moveTo>
                <a:lnTo>
                  <a:pt x="21503" y="12099"/>
                </a:lnTo>
                <a:lnTo>
                  <a:pt x="0" y="43839"/>
                </a:lnTo>
                <a:lnTo>
                  <a:pt x="933" y="61196"/>
                </a:lnTo>
                <a:lnTo>
                  <a:pt x="19229" y="99136"/>
                </a:lnTo>
                <a:lnTo>
                  <a:pt x="55736" y="113495"/>
                </a:lnTo>
                <a:lnTo>
                  <a:pt x="70098" y="111676"/>
                </a:lnTo>
                <a:lnTo>
                  <a:pt x="103297" y="88037"/>
                </a:lnTo>
                <a:lnTo>
                  <a:pt x="112628" y="61691"/>
                </a:lnTo>
                <a:lnTo>
                  <a:pt x="111068" y="45933"/>
                </a:lnTo>
                <a:lnTo>
                  <a:pt x="89546" y="10650"/>
                </a:lnTo>
                <a:lnTo>
                  <a:pt x="6515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4045" name="object 31">
            <a:extLst>
              <a:ext uri="{FF2B5EF4-FFF2-40B4-BE49-F238E27FC236}">
                <a16:creationId xmlns:a16="http://schemas.microsoft.com/office/drawing/2014/main" id="{E5F32A1B-E315-5B0A-107D-4C974299787C}"/>
              </a:ext>
            </a:extLst>
          </p:cNvPr>
          <p:cNvSpPr>
            <a:spLocks/>
          </p:cNvSpPr>
          <p:nvPr/>
        </p:nvSpPr>
        <p:spPr bwMode="auto">
          <a:xfrm>
            <a:off x="2939303" y="3307977"/>
            <a:ext cx="65096" cy="65096"/>
          </a:xfrm>
          <a:custGeom>
            <a:avLst/>
            <a:gdLst>
              <a:gd name="T0" fmla="*/ 65206 w 112628"/>
              <a:gd name="T1" fmla="*/ 0 h 113495"/>
              <a:gd name="T2" fmla="*/ 21519 w 112628"/>
              <a:gd name="T3" fmla="*/ 12016 h 113495"/>
              <a:gd name="T4" fmla="*/ 0 w 112628"/>
              <a:gd name="T5" fmla="*/ 43537 h 113495"/>
              <a:gd name="T6" fmla="*/ 934 w 112628"/>
              <a:gd name="T7" fmla="*/ 60774 h 113495"/>
              <a:gd name="T8" fmla="*/ 19243 w 112628"/>
              <a:gd name="T9" fmla="*/ 98453 h 113495"/>
              <a:gd name="T10" fmla="*/ 55778 w 112628"/>
              <a:gd name="T11" fmla="*/ 112713 h 113495"/>
              <a:gd name="T12" fmla="*/ 70150 w 112628"/>
              <a:gd name="T13" fmla="*/ 110907 h 113495"/>
              <a:gd name="T14" fmla="*/ 103374 w 112628"/>
              <a:gd name="T15" fmla="*/ 87430 h 113495"/>
              <a:gd name="T16" fmla="*/ 112712 w 112628"/>
              <a:gd name="T17" fmla="*/ 61266 h 113495"/>
              <a:gd name="T18" fmla="*/ 111151 w 112628"/>
              <a:gd name="T19" fmla="*/ 45617 h 113495"/>
              <a:gd name="T20" fmla="*/ 89613 w 112628"/>
              <a:gd name="T21" fmla="*/ 10577 h 113495"/>
              <a:gd name="T22" fmla="*/ 65206 w 112628"/>
              <a:gd name="T23" fmla="*/ 0 h 11349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2628" h="113495">
                <a:moveTo>
                  <a:pt x="65157" y="0"/>
                </a:moveTo>
                <a:lnTo>
                  <a:pt x="21503" y="12099"/>
                </a:lnTo>
                <a:lnTo>
                  <a:pt x="0" y="43839"/>
                </a:lnTo>
                <a:lnTo>
                  <a:pt x="933" y="61196"/>
                </a:lnTo>
                <a:lnTo>
                  <a:pt x="19229" y="99136"/>
                </a:lnTo>
                <a:lnTo>
                  <a:pt x="55736" y="113495"/>
                </a:lnTo>
                <a:lnTo>
                  <a:pt x="70098" y="111676"/>
                </a:lnTo>
                <a:lnTo>
                  <a:pt x="103297" y="88037"/>
                </a:lnTo>
                <a:lnTo>
                  <a:pt x="112628" y="61691"/>
                </a:lnTo>
                <a:lnTo>
                  <a:pt x="111068" y="45933"/>
                </a:lnTo>
                <a:lnTo>
                  <a:pt x="89546" y="10650"/>
                </a:lnTo>
                <a:lnTo>
                  <a:pt x="6515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4046" name="object 32">
            <a:extLst>
              <a:ext uri="{FF2B5EF4-FFF2-40B4-BE49-F238E27FC236}">
                <a16:creationId xmlns:a16="http://schemas.microsoft.com/office/drawing/2014/main" id="{6DECBFDD-9A64-B7C6-519B-BA70D35122C3}"/>
              </a:ext>
            </a:extLst>
          </p:cNvPr>
          <p:cNvSpPr>
            <a:spLocks/>
          </p:cNvSpPr>
          <p:nvPr/>
        </p:nvSpPr>
        <p:spPr bwMode="auto">
          <a:xfrm>
            <a:off x="2939303" y="3824160"/>
            <a:ext cx="65096" cy="65096"/>
          </a:xfrm>
          <a:custGeom>
            <a:avLst/>
            <a:gdLst>
              <a:gd name="T0" fmla="*/ 65206 w 112628"/>
              <a:gd name="T1" fmla="*/ 0 h 113495"/>
              <a:gd name="T2" fmla="*/ 21519 w 112628"/>
              <a:gd name="T3" fmla="*/ 12016 h 113495"/>
              <a:gd name="T4" fmla="*/ 0 w 112628"/>
              <a:gd name="T5" fmla="*/ 43537 h 113495"/>
              <a:gd name="T6" fmla="*/ 934 w 112628"/>
              <a:gd name="T7" fmla="*/ 60774 h 113495"/>
              <a:gd name="T8" fmla="*/ 19243 w 112628"/>
              <a:gd name="T9" fmla="*/ 98452 h 113495"/>
              <a:gd name="T10" fmla="*/ 55778 w 112628"/>
              <a:gd name="T11" fmla="*/ 112712 h 113495"/>
              <a:gd name="T12" fmla="*/ 70150 w 112628"/>
              <a:gd name="T13" fmla="*/ 110906 h 113495"/>
              <a:gd name="T14" fmla="*/ 103374 w 112628"/>
              <a:gd name="T15" fmla="*/ 87430 h 113495"/>
              <a:gd name="T16" fmla="*/ 112712 w 112628"/>
              <a:gd name="T17" fmla="*/ 61265 h 113495"/>
              <a:gd name="T18" fmla="*/ 111151 w 112628"/>
              <a:gd name="T19" fmla="*/ 45616 h 113495"/>
              <a:gd name="T20" fmla="*/ 89613 w 112628"/>
              <a:gd name="T21" fmla="*/ 10577 h 113495"/>
              <a:gd name="T22" fmla="*/ 65206 w 112628"/>
              <a:gd name="T23" fmla="*/ 0 h 11349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2628" h="113495">
                <a:moveTo>
                  <a:pt x="65157" y="0"/>
                </a:moveTo>
                <a:lnTo>
                  <a:pt x="21503" y="12099"/>
                </a:lnTo>
                <a:lnTo>
                  <a:pt x="0" y="43839"/>
                </a:lnTo>
                <a:lnTo>
                  <a:pt x="933" y="61196"/>
                </a:lnTo>
                <a:lnTo>
                  <a:pt x="19229" y="99136"/>
                </a:lnTo>
                <a:lnTo>
                  <a:pt x="55736" y="113495"/>
                </a:lnTo>
                <a:lnTo>
                  <a:pt x="70098" y="111676"/>
                </a:lnTo>
                <a:lnTo>
                  <a:pt x="103297" y="88037"/>
                </a:lnTo>
                <a:lnTo>
                  <a:pt x="112628" y="61691"/>
                </a:lnTo>
                <a:lnTo>
                  <a:pt x="111068" y="45933"/>
                </a:lnTo>
                <a:lnTo>
                  <a:pt x="89546" y="10650"/>
                </a:lnTo>
                <a:lnTo>
                  <a:pt x="6515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4047" name="object 33">
            <a:extLst>
              <a:ext uri="{FF2B5EF4-FFF2-40B4-BE49-F238E27FC236}">
                <a16:creationId xmlns:a16="http://schemas.microsoft.com/office/drawing/2014/main" id="{CA30FA8A-5CF6-832C-1CDF-2C09554755C1}"/>
              </a:ext>
            </a:extLst>
          </p:cNvPr>
          <p:cNvSpPr>
            <a:spLocks/>
          </p:cNvSpPr>
          <p:nvPr/>
        </p:nvSpPr>
        <p:spPr bwMode="auto">
          <a:xfrm>
            <a:off x="2939303" y="4598895"/>
            <a:ext cx="65096" cy="65096"/>
          </a:xfrm>
          <a:custGeom>
            <a:avLst/>
            <a:gdLst>
              <a:gd name="T0" fmla="*/ 65206 w 112628"/>
              <a:gd name="T1" fmla="*/ 0 h 113495"/>
              <a:gd name="T2" fmla="*/ 21519 w 112628"/>
              <a:gd name="T3" fmla="*/ 12016 h 113495"/>
              <a:gd name="T4" fmla="*/ 0 w 112628"/>
              <a:gd name="T5" fmla="*/ 43537 h 113495"/>
              <a:gd name="T6" fmla="*/ 934 w 112628"/>
              <a:gd name="T7" fmla="*/ 60774 h 113495"/>
              <a:gd name="T8" fmla="*/ 19243 w 112628"/>
              <a:gd name="T9" fmla="*/ 98453 h 113495"/>
              <a:gd name="T10" fmla="*/ 55778 w 112628"/>
              <a:gd name="T11" fmla="*/ 112713 h 113495"/>
              <a:gd name="T12" fmla="*/ 70150 w 112628"/>
              <a:gd name="T13" fmla="*/ 110907 h 113495"/>
              <a:gd name="T14" fmla="*/ 103374 w 112628"/>
              <a:gd name="T15" fmla="*/ 87430 h 113495"/>
              <a:gd name="T16" fmla="*/ 112712 w 112628"/>
              <a:gd name="T17" fmla="*/ 61266 h 113495"/>
              <a:gd name="T18" fmla="*/ 111151 w 112628"/>
              <a:gd name="T19" fmla="*/ 45617 h 113495"/>
              <a:gd name="T20" fmla="*/ 89613 w 112628"/>
              <a:gd name="T21" fmla="*/ 10577 h 113495"/>
              <a:gd name="T22" fmla="*/ 65206 w 112628"/>
              <a:gd name="T23" fmla="*/ 0 h 11349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2628" h="113495">
                <a:moveTo>
                  <a:pt x="65157" y="0"/>
                </a:moveTo>
                <a:lnTo>
                  <a:pt x="21503" y="12099"/>
                </a:lnTo>
                <a:lnTo>
                  <a:pt x="0" y="43839"/>
                </a:lnTo>
                <a:lnTo>
                  <a:pt x="933" y="61196"/>
                </a:lnTo>
                <a:lnTo>
                  <a:pt x="19229" y="99136"/>
                </a:lnTo>
                <a:lnTo>
                  <a:pt x="55736" y="113495"/>
                </a:lnTo>
                <a:lnTo>
                  <a:pt x="70098" y="111676"/>
                </a:lnTo>
                <a:lnTo>
                  <a:pt x="103297" y="88037"/>
                </a:lnTo>
                <a:lnTo>
                  <a:pt x="112628" y="61691"/>
                </a:lnTo>
                <a:lnTo>
                  <a:pt x="111068" y="45933"/>
                </a:lnTo>
                <a:lnTo>
                  <a:pt x="89546" y="10650"/>
                </a:lnTo>
                <a:lnTo>
                  <a:pt x="6515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4048" name="object 34">
            <a:extLst>
              <a:ext uri="{FF2B5EF4-FFF2-40B4-BE49-F238E27FC236}">
                <a16:creationId xmlns:a16="http://schemas.microsoft.com/office/drawing/2014/main" id="{6541A422-F9CE-051A-59E2-DA4535565A68}"/>
              </a:ext>
            </a:extLst>
          </p:cNvPr>
          <p:cNvSpPr>
            <a:spLocks/>
          </p:cNvSpPr>
          <p:nvPr/>
        </p:nvSpPr>
        <p:spPr bwMode="auto">
          <a:xfrm>
            <a:off x="2939303" y="5115078"/>
            <a:ext cx="65096" cy="65096"/>
          </a:xfrm>
          <a:custGeom>
            <a:avLst/>
            <a:gdLst>
              <a:gd name="T0" fmla="*/ 65206 w 112628"/>
              <a:gd name="T1" fmla="*/ 0 h 113495"/>
              <a:gd name="T2" fmla="*/ 21519 w 112628"/>
              <a:gd name="T3" fmla="*/ 12016 h 113495"/>
              <a:gd name="T4" fmla="*/ 0 w 112628"/>
              <a:gd name="T5" fmla="*/ 43537 h 113495"/>
              <a:gd name="T6" fmla="*/ 934 w 112628"/>
              <a:gd name="T7" fmla="*/ 60774 h 113495"/>
              <a:gd name="T8" fmla="*/ 19243 w 112628"/>
              <a:gd name="T9" fmla="*/ 98452 h 113495"/>
              <a:gd name="T10" fmla="*/ 55778 w 112628"/>
              <a:gd name="T11" fmla="*/ 112712 h 113495"/>
              <a:gd name="T12" fmla="*/ 70150 w 112628"/>
              <a:gd name="T13" fmla="*/ 110906 h 113495"/>
              <a:gd name="T14" fmla="*/ 103374 w 112628"/>
              <a:gd name="T15" fmla="*/ 87430 h 113495"/>
              <a:gd name="T16" fmla="*/ 112712 w 112628"/>
              <a:gd name="T17" fmla="*/ 61265 h 113495"/>
              <a:gd name="T18" fmla="*/ 111151 w 112628"/>
              <a:gd name="T19" fmla="*/ 45616 h 113495"/>
              <a:gd name="T20" fmla="*/ 89613 w 112628"/>
              <a:gd name="T21" fmla="*/ 10577 h 113495"/>
              <a:gd name="T22" fmla="*/ 65206 w 112628"/>
              <a:gd name="T23" fmla="*/ 0 h 11349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2628" h="113495">
                <a:moveTo>
                  <a:pt x="65157" y="0"/>
                </a:moveTo>
                <a:lnTo>
                  <a:pt x="21503" y="12099"/>
                </a:lnTo>
                <a:lnTo>
                  <a:pt x="0" y="43839"/>
                </a:lnTo>
                <a:lnTo>
                  <a:pt x="933" y="61196"/>
                </a:lnTo>
                <a:lnTo>
                  <a:pt x="19229" y="99136"/>
                </a:lnTo>
                <a:lnTo>
                  <a:pt x="55736" y="113495"/>
                </a:lnTo>
                <a:lnTo>
                  <a:pt x="70098" y="111676"/>
                </a:lnTo>
                <a:lnTo>
                  <a:pt x="103297" y="88037"/>
                </a:lnTo>
                <a:lnTo>
                  <a:pt x="112628" y="61691"/>
                </a:lnTo>
                <a:lnTo>
                  <a:pt x="111068" y="45933"/>
                </a:lnTo>
                <a:lnTo>
                  <a:pt x="89546" y="10650"/>
                </a:lnTo>
                <a:lnTo>
                  <a:pt x="6515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4049" name="object 35">
            <a:extLst>
              <a:ext uri="{FF2B5EF4-FFF2-40B4-BE49-F238E27FC236}">
                <a16:creationId xmlns:a16="http://schemas.microsoft.com/office/drawing/2014/main" id="{A43E340D-7A1B-1344-42A9-B3EB485F4761}"/>
              </a:ext>
            </a:extLst>
          </p:cNvPr>
          <p:cNvSpPr txBox="1">
            <a:spLocks noChangeArrowheads="1"/>
          </p:cNvSpPr>
          <p:nvPr/>
        </p:nvSpPr>
        <p:spPr bwMode="auto">
          <a:xfrm>
            <a:off x="3162096" y="2098658"/>
            <a:ext cx="6146528" cy="318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a:solidFill>
                  <a:schemeClr val="tx1"/>
                </a:solidFill>
                <a:latin typeface="Gill Sans MT" pitchFamily="34" charset="0"/>
                <a:cs typeface="Arial" panose="020B0604020202020204" pitchFamily="34" charset="0"/>
              </a:defRPr>
            </a:lvl1pPr>
            <a:lvl2pPr marL="742950" indent="-285750">
              <a:defRPr>
                <a:solidFill>
                  <a:schemeClr val="tx1"/>
                </a:solidFill>
                <a:latin typeface="Gill Sans MT" pitchFamily="34" charset="0"/>
                <a:cs typeface="Arial" panose="020B0604020202020204" pitchFamily="34" charset="0"/>
              </a:defRPr>
            </a:lvl2pPr>
            <a:lvl3pPr marL="1143000" indent="-228600">
              <a:defRPr>
                <a:solidFill>
                  <a:schemeClr val="tx1"/>
                </a:solidFill>
                <a:latin typeface="Gill Sans MT" pitchFamily="34" charset="0"/>
                <a:cs typeface="Arial" panose="020B0604020202020204" pitchFamily="34" charset="0"/>
              </a:defRPr>
            </a:lvl3pPr>
            <a:lvl4pPr marL="1600200" indent="-228600">
              <a:defRPr>
                <a:solidFill>
                  <a:schemeClr val="tx1"/>
                </a:solidFill>
                <a:latin typeface="Gill Sans MT" pitchFamily="34" charset="0"/>
                <a:cs typeface="Arial" panose="020B0604020202020204" pitchFamily="34" charset="0"/>
              </a:defRPr>
            </a:lvl4pPr>
            <a:lvl5pPr marL="2057400" indent="-228600">
              <a:defRPr>
                <a:solidFill>
                  <a:schemeClr val="tx1"/>
                </a:solidFill>
                <a:latin typeface="Gill Sans MT"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9pPr>
          </a:lstStyle>
          <a:p>
            <a:pPr marL="7334" defTabSz="528066" fontAlgn="base">
              <a:spcBef>
                <a:spcPct val="0"/>
              </a:spcBef>
              <a:spcAft>
                <a:spcPct val="0"/>
              </a:spcAft>
            </a:pPr>
            <a:r>
              <a:rPr lang="en-US" altLang="en-US" sz="1906">
                <a:solidFill>
                  <a:srgbClr val="231F20"/>
                </a:solidFill>
                <a:latin typeface="Gill Sans Light"/>
                <a:ea typeface="Gill Sans Light"/>
                <a:cs typeface="Gill Sans Light"/>
              </a:rPr>
              <a:t>Negative impact on memory, concentration and attention</a:t>
            </a:r>
            <a:endParaRPr lang="en-US" altLang="en-US" sz="1906">
              <a:solidFill>
                <a:srgbClr val="000000"/>
              </a:solidFill>
              <a:latin typeface="Gill Sans Light"/>
              <a:ea typeface="Gill Sans Light"/>
              <a:cs typeface="Gill Sans Light"/>
            </a:endParaRPr>
          </a:p>
          <a:p>
            <a:pPr marL="7334" defTabSz="528066" fontAlgn="base">
              <a:lnSpc>
                <a:spcPts val="375"/>
              </a:lnSpc>
              <a:spcBef>
                <a:spcPts val="8"/>
              </a:spcBef>
              <a:spcAft>
                <a:spcPct val="0"/>
              </a:spcAft>
            </a:pPr>
            <a:endParaRPr lang="en-US" altLang="en-US" sz="347">
              <a:solidFill>
                <a:srgbClr val="000000"/>
              </a:solidFill>
            </a:endParaRPr>
          </a:p>
          <a:p>
            <a:pPr marL="7334" defTabSz="528066" fontAlgn="base">
              <a:lnSpc>
                <a:spcPct val="178000"/>
              </a:lnSpc>
              <a:spcBef>
                <a:spcPct val="0"/>
              </a:spcBef>
              <a:spcAft>
                <a:spcPct val="0"/>
              </a:spcAft>
            </a:pPr>
            <a:r>
              <a:rPr lang="en-US" altLang="en-US" sz="1906">
                <a:solidFill>
                  <a:srgbClr val="231F20"/>
                </a:solidFill>
                <a:latin typeface="Gill Sans Light"/>
                <a:ea typeface="Gill Sans Light"/>
                <a:cs typeface="Gill Sans Light"/>
              </a:rPr>
              <a:t>Sleep and appetite disturbances Aggression, irritability, restlessness Somatic complaints (physical symptoms</a:t>
            </a:r>
            <a:endParaRPr lang="en-US" altLang="en-US" sz="1906">
              <a:solidFill>
                <a:srgbClr val="000000"/>
              </a:solidFill>
              <a:latin typeface="Gill Sans Light"/>
              <a:ea typeface="Gill Sans Light"/>
              <a:cs typeface="Gill Sans Light"/>
            </a:endParaRPr>
          </a:p>
          <a:p>
            <a:pPr marL="7334" defTabSz="528066" fontAlgn="base">
              <a:lnSpc>
                <a:spcPts val="2036"/>
              </a:lnSpc>
              <a:spcBef>
                <a:spcPct val="0"/>
              </a:spcBef>
              <a:spcAft>
                <a:spcPct val="0"/>
              </a:spcAft>
            </a:pPr>
            <a:r>
              <a:rPr lang="en-US" altLang="en-US" sz="1906">
                <a:solidFill>
                  <a:srgbClr val="231F20"/>
                </a:solidFill>
                <a:latin typeface="Gill Sans Light"/>
                <a:ea typeface="Gill Sans Light"/>
                <a:cs typeface="Gill Sans Light"/>
              </a:rPr>
              <a:t>related to emotional stress)</a:t>
            </a:r>
            <a:endParaRPr lang="en-US" altLang="en-US" sz="1906">
              <a:solidFill>
                <a:srgbClr val="000000"/>
              </a:solidFill>
              <a:latin typeface="Gill Sans Light"/>
              <a:ea typeface="Gill Sans Light"/>
              <a:cs typeface="Gill Sans Light"/>
            </a:endParaRPr>
          </a:p>
          <a:p>
            <a:pPr marL="7334" defTabSz="528066" fontAlgn="base">
              <a:lnSpc>
                <a:spcPts val="404"/>
              </a:lnSpc>
              <a:spcBef>
                <a:spcPts val="29"/>
              </a:spcBef>
              <a:spcAft>
                <a:spcPct val="0"/>
              </a:spcAft>
            </a:pPr>
            <a:endParaRPr lang="en-US" altLang="en-US" sz="404">
              <a:solidFill>
                <a:srgbClr val="000000"/>
              </a:solidFill>
            </a:endParaRPr>
          </a:p>
          <a:p>
            <a:pPr marL="7334" defTabSz="528066" fontAlgn="base">
              <a:lnSpc>
                <a:spcPts val="4064"/>
              </a:lnSpc>
              <a:spcBef>
                <a:spcPct val="0"/>
              </a:spcBef>
              <a:spcAft>
                <a:spcPct val="0"/>
              </a:spcAft>
            </a:pPr>
            <a:r>
              <a:rPr lang="en-US" altLang="en-US" sz="1906">
                <a:solidFill>
                  <a:srgbClr val="231F20"/>
                </a:solidFill>
                <a:latin typeface="Gill Sans Light"/>
                <a:ea typeface="Gill Sans Light"/>
                <a:cs typeface="Gill Sans Light"/>
              </a:rPr>
              <a:t>Concerned about other affected people Self-blame and guilt feelings</a:t>
            </a:r>
            <a:endParaRPr lang="en-US" altLang="en-US" sz="1906">
              <a:solidFill>
                <a:srgbClr val="000000"/>
              </a:solidFill>
              <a:latin typeface="Gill Sans Light"/>
              <a:ea typeface="Gill Sans Light"/>
              <a:cs typeface="Gill Sans Light"/>
            </a:endParaRPr>
          </a:p>
        </p:txBody>
      </p:sp>
      <p:sp>
        <p:nvSpPr>
          <p:cNvPr id="44050" name="object 36">
            <a:extLst>
              <a:ext uri="{FF2B5EF4-FFF2-40B4-BE49-F238E27FC236}">
                <a16:creationId xmlns:a16="http://schemas.microsoft.com/office/drawing/2014/main" id="{01706ABD-4417-8AF2-FD4E-A8925975E548}"/>
              </a:ext>
            </a:extLst>
          </p:cNvPr>
          <p:cNvSpPr>
            <a:spLocks noChangeArrowheads="1"/>
          </p:cNvSpPr>
          <p:nvPr/>
        </p:nvSpPr>
        <p:spPr bwMode="auto">
          <a:xfrm>
            <a:off x="7243890" y="2527742"/>
            <a:ext cx="3422582" cy="3422582"/>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Gill Sans MT" pitchFamily="34" charset="0"/>
                <a:cs typeface="Arial" panose="020B0604020202020204" pitchFamily="34" charset="0"/>
              </a:defRPr>
            </a:lvl1pPr>
            <a:lvl2pPr marL="742950" indent="-285750">
              <a:defRPr>
                <a:solidFill>
                  <a:schemeClr val="tx1"/>
                </a:solidFill>
                <a:latin typeface="Gill Sans MT" pitchFamily="34" charset="0"/>
                <a:cs typeface="Arial" panose="020B0604020202020204" pitchFamily="34" charset="0"/>
              </a:defRPr>
            </a:lvl2pPr>
            <a:lvl3pPr marL="1143000" indent="-228600">
              <a:defRPr>
                <a:solidFill>
                  <a:schemeClr val="tx1"/>
                </a:solidFill>
                <a:latin typeface="Gill Sans MT" pitchFamily="34" charset="0"/>
                <a:cs typeface="Arial" panose="020B0604020202020204" pitchFamily="34" charset="0"/>
              </a:defRPr>
            </a:lvl3pPr>
            <a:lvl4pPr marL="1600200" indent="-228600">
              <a:defRPr>
                <a:solidFill>
                  <a:schemeClr val="tx1"/>
                </a:solidFill>
                <a:latin typeface="Gill Sans MT" pitchFamily="34" charset="0"/>
                <a:cs typeface="Arial" panose="020B0604020202020204" pitchFamily="34" charset="0"/>
              </a:defRPr>
            </a:lvl4pPr>
            <a:lvl5pPr marL="2057400" indent="-228600">
              <a:defRPr>
                <a:solidFill>
                  <a:schemeClr val="tx1"/>
                </a:solidFill>
                <a:latin typeface="Gill Sans MT"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9pPr>
          </a:lstStyle>
          <a:p>
            <a:pPr defTabSz="528066" fontAlgn="base">
              <a:spcBef>
                <a:spcPct val="0"/>
              </a:spcBef>
              <a:spcAft>
                <a:spcPct val="0"/>
              </a:spcAft>
            </a:pPr>
            <a:endParaRPr lang="en-US" altLang="en-US" sz="1040">
              <a:solidFill>
                <a:srgbClr val="000000"/>
              </a:solidFill>
            </a:endParaRPr>
          </a:p>
        </p:txBody>
      </p:sp>
      <p:sp>
        <p:nvSpPr>
          <p:cNvPr id="37" name="object 37">
            <a:extLst>
              <a:ext uri="{FF2B5EF4-FFF2-40B4-BE49-F238E27FC236}">
                <a16:creationId xmlns:a16="http://schemas.microsoft.com/office/drawing/2014/main" id="{98E187E8-F45D-D389-A9C8-A402D72A85B9}"/>
              </a:ext>
            </a:extLst>
          </p:cNvPr>
          <p:cNvSpPr>
            <a:spLocks noGrp="1"/>
          </p:cNvSpPr>
          <p:nvPr>
            <p:ph type="ftr" sz="quarter" idx="11"/>
          </p:nvPr>
        </p:nvSpPr>
        <p:spPr/>
        <p:txBody>
          <a:bodyPr vert="horz" wrap="square" lIns="0" tIns="0" rIns="0" bIns="0" numCol="1" rtlCol="0" anchor="t" anchorCtr="0" compatLnSpc="1">
            <a:prstTxWarp prst="textNoShape">
              <a:avLst/>
            </a:prstTxWarp>
            <a:noAutofit/>
          </a:bodyPr>
          <a:lstStyle/>
          <a:p>
            <a:pPr marL="7334" defTabSz="528066">
              <a:defRPr/>
            </a:pPr>
            <a:r>
              <a:rPr sz="1213" b="1" spc="-9" dirty="0">
                <a:solidFill>
                  <a:srgbClr val="FFFFFF"/>
                </a:solidFill>
                <a:latin typeface="Gill Sans"/>
                <a:cs typeface="Gill Sans"/>
              </a:rPr>
              <a:t>S</a:t>
            </a:r>
            <a:r>
              <a:rPr sz="1213" b="1" dirty="0">
                <a:solidFill>
                  <a:srgbClr val="FFFFFF"/>
                </a:solidFill>
                <a:latin typeface="Gill Sans"/>
                <a:cs typeface="Gill Sans"/>
              </a:rPr>
              <a:t>e</a:t>
            </a:r>
            <a:r>
              <a:rPr sz="1213" b="1" spc="9" dirty="0">
                <a:solidFill>
                  <a:srgbClr val="FFFFFF"/>
                </a:solidFill>
                <a:latin typeface="Gill Sans"/>
                <a:cs typeface="Gill Sans"/>
              </a:rPr>
              <a:t>c</a:t>
            </a:r>
            <a:r>
              <a:rPr sz="1213" b="1" spc="12" dirty="0">
                <a:solidFill>
                  <a:srgbClr val="FFFFFF"/>
                </a:solidFill>
                <a:latin typeface="Gill Sans"/>
                <a:cs typeface="Gill Sans"/>
              </a:rPr>
              <a:t>t</a:t>
            </a:r>
            <a:r>
              <a:rPr sz="1213" b="1" spc="-6" dirty="0">
                <a:solidFill>
                  <a:srgbClr val="FFFFFF"/>
                </a:solidFill>
                <a:latin typeface="Gill Sans"/>
                <a:cs typeface="Gill Sans"/>
              </a:rPr>
              <a:t>i</a:t>
            </a:r>
            <a:r>
              <a:rPr sz="1213" b="1" dirty="0">
                <a:solidFill>
                  <a:srgbClr val="FFFFFF"/>
                </a:solidFill>
                <a:latin typeface="Gill Sans"/>
                <a:cs typeface="Gill Sans"/>
              </a:rPr>
              <a:t>on</a:t>
            </a:r>
            <a:r>
              <a:rPr sz="1213" b="1" spc="3" dirty="0">
                <a:solidFill>
                  <a:srgbClr val="FFFFFF"/>
                </a:solidFill>
                <a:latin typeface="Gill Sans"/>
                <a:cs typeface="Gill Sans"/>
              </a:rPr>
              <a:t> </a:t>
            </a:r>
            <a:r>
              <a:rPr sz="1213" b="1" spc="9" dirty="0">
                <a:solidFill>
                  <a:srgbClr val="FFFFFF"/>
                </a:solidFill>
                <a:latin typeface="Gill Sans"/>
                <a:cs typeface="Gill Sans"/>
              </a:rPr>
              <a:t>B</a:t>
            </a:r>
            <a:r>
              <a:rPr sz="1213" b="1" dirty="0">
                <a:solidFill>
                  <a:srgbClr val="FFFFFF"/>
                </a:solidFill>
                <a:latin typeface="Gill Sans"/>
                <a:cs typeface="Gill Sans"/>
              </a:rPr>
              <a:t>:</a:t>
            </a:r>
            <a:endParaRPr sz="1213">
              <a:latin typeface="Gill Sans"/>
              <a:cs typeface="Gill Sans"/>
            </a:endParaRPr>
          </a:p>
        </p:txBody>
      </p:sp>
      <p:sp>
        <p:nvSpPr>
          <p:cNvPr id="2" name="TextBox 1">
            <a:extLst>
              <a:ext uri="{FF2B5EF4-FFF2-40B4-BE49-F238E27FC236}">
                <a16:creationId xmlns:a16="http://schemas.microsoft.com/office/drawing/2014/main" id="{8CB08E04-F8D6-BC08-1C6E-C75078323909}"/>
              </a:ext>
            </a:extLst>
          </p:cNvPr>
          <p:cNvSpPr txBox="1"/>
          <p:nvPr/>
        </p:nvSpPr>
        <p:spPr>
          <a:xfrm>
            <a:off x="167424" y="6344969"/>
            <a:ext cx="6645499" cy="276999"/>
          </a:xfrm>
          <a:prstGeom prst="rect">
            <a:avLst/>
          </a:prstGeom>
          <a:noFill/>
        </p:spPr>
        <p:txBody>
          <a:bodyPr wrap="square" rtlCol="0">
            <a:spAutoFit/>
          </a:bodyPr>
          <a:lstStyle/>
          <a:p>
            <a:pPr algn="l"/>
            <a:r>
              <a:rPr lang="en-US" sz="1200" i="1" dirty="0"/>
              <a:t>Source: </a:t>
            </a:r>
            <a:r>
              <a:rPr lang="en-US" sz="1200" b="1" i="1" u="none" strike="noStrike" baseline="0" dirty="0">
                <a:latin typeface="GillSans-Bold"/>
              </a:rPr>
              <a:t>Save the Children (2013) ,</a:t>
            </a:r>
            <a:r>
              <a:rPr lang="en-US" sz="1200" b="0" i="1" u="none" strike="noStrike" baseline="0" dirty="0">
                <a:latin typeface="GillSans"/>
              </a:rPr>
              <a:t>Psychological First Aid Training Manual for Child Practitioners</a:t>
            </a:r>
            <a:endParaRPr lang="en-US" sz="1200" i="1" dirty="0"/>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object 2">
            <a:extLst>
              <a:ext uri="{FF2B5EF4-FFF2-40B4-BE49-F238E27FC236}">
                <a16:creationId xmlns:a16="http://schemas.microsoft.com/office/drawing/2014/main" id="{25680345-CE3A-7C30-EF08-B1FA67921B9E}"/>
              </a:ext>
            </a:extLst>
          </p:cNvPr>
          <p:cNvSpPr>
            <a:spLocks/>
          </p:cNvSpPr>
          <p:nvPr/>
        </p:nvSpPr>
        <p:spPr bwMode="auto">
          <a:xfrm>
            <a:off x="1526445" y="5795377"/>
            <a:ext cx="0" cy="118273"/>
          </a:xfrm>
          <a:custGeom>
            <a:avLst/>
            <a:gdLst>
              <a:gd name="T0" fmla="*/ 204787 h 204177"/>
              <a:gd name="T1" fmla="*/ 0 h 204177"/>
              <a:gd name="T2" fmla="*/ 204787 h 204177"/>
              <a:gd name="T3" fmla="*/ 0 60000 65536"/>
              <a:gd name="T4" fmla="*/ 0 60000 65536"/>
              <a:gd name="T5" fmla="*/ 0 60000 65536"/>
            </a:gdLst>
            <a:ahLst/>
            <a:cxnLst>
              <a:cxn ang="T3">
                <a:pos x="0" y="T0"/>
              </a:cxn>
              <a:cxn ang="T4">
                <a:pos x="0" y="T1"/>
              </a:cxn>
              <a:cxn ang="T5">
                <a:pos x="0" y="T2"/>
              </a:cxn>
            </a:cxnLst>
            <a:rect l="0" t="0" r="r" b="b"/>
            <a:pathLst>
              <a:path h="204177">
                <a:moveTo>
                  <a:pt x="0" y="204177"/>
                </a:moveTo>
                <a:lnTo>
                  <a:pt x="0" y="0"/>
                </a:lnTo>
                <a:lnTo>
                  <a:pt x="0" y="204177"/>
                </a:lnTo>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7107" name="object 3">
            <a:extLst>
              <a:ext uri="{FF2B5EF4-FFF2-40B4-BE49-F238E27FC236}">
                <a16:creationId xmlns:a16="http://schemas.microsoft.com/office/drawing/2014/main" id="{44873A98-75A0-8052-775B-13EAAE137ED9}"/>
              </a:ext>
            </a:extLst>
          </p:cNvPr>
          <p:cNvSpPr>
            <a:spLocks/>
          </p:cNvSpPr>
          <p:nvPr/>
        </p:nvSpPr>
        <p:spPr bwMode="auto">
          <a:xfrm>
            <a:off x="1526445" y="5603756"/>
            <a:ext cx="1435779" cy="191621"/>
          </a:xfrm>
          <a:custGeom>
            <a:avLst/>
            <a:gdLst>
              <a:gd name="T0" fmla="*/ 0 w 2486525"/>
              <a:gd name="T1" fmla="*/ 331788 h 332638"/>
              <a:gd name="T2" fmla="*/ 2438511 w 2486525"/>
              <a:gd name="T3" fmla="*/ 331788 h 332638"/>
              <a:gd name="T4" fmla="*/ 2460677 w 2486525"/>
              <a:gd name="T5" fmla="*/ 331468 h 332638"/>
              <a:gd name="T6" fmla="*/ 2486017 w 2486525"/>
              <a:gd name="T7" fmla="*/ 291807 h 332638"/>
              <a:gd name="T8" fmla="*/ 2486025 w 2486525"/>
              <a:gd name="T9" fmla="*/ 47402 h 332638"/>
              <a:gd name="T10" fmla="*/ 2485704 w 2486525"/>
              <a:gd name="T11" fmla="*/ 25287 h 332638"/>
              <a:gd name="T12" fmla="*/ 2445950 w 2486525"/>
              <a:gd name="T13" fmla="*/ 7 h 332638"/>
              <a:gd name="T14" fmla="*/ 0 w 2486525"/>
              <a:gd name="T15" fmla="*/ 0 h 332638"/>
              <a:gd name="T16" fmla="*/ 0 w 2486525"/>
              <a:gd name="T17" fmla="*/ 331788 h 3326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86525" h="332638">
                <a:moveTo>
                  <a:pt x="0" y="332638"/>
                </a:moveTo>
                <a:lnTo>
                  <a:pt x="2439001" y="332638"/>
                </a:lnTo>
                <a:lnTo>
                  <a:pt x="2461172" y="332317"/>
                </a:lnTo>
                <a:lnTo>
                  <a:pt x="2486517" y="292555"/>
                </a:lnTo>
                <a:lnTo>
                  <a:pt x="2486525" y="47523"/>
                </a:lnTo>
                <a:lnTo>
                  <a:pt x="2486204" y="25352"/>
                </a:lnTo>
                <a:lnTo>
                  <a:pt x="2446442" y="7"/>
                </a:lnTo>
                <a:lnTo>
                  <a:pt x="0" y="0"/>
                </a:lnTo>
                <a:lnTo>
                  <a:pt x="0" y="332638"/>
                </a:lnTo>
              </a:path>
            </a:pathLst>
          </a:custGeom>
          <a:solidFill>
            <a:srgbClr val="F15A4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7108" name="object 5">
            <a:extLst>
              <a:ext uri="{FF2B5EF4-FFF2-40B4-BE49-F238E27FC236}">
                <a16:creationId xmlns:a16="http://schemas.microsoft.com/office/drawing/2014/main" id="{F9F07A31-A319-030E-FCDF-CE48930A05D3}"/>
              </a:ext>
            </a:extLst>
          </p:cNvPr>
          <p:cNvSpPr>
            <a:spLocks/>
          </p:cNvSpPr>
          <p:nvPr/>
        </p:nvSpPr>
        <p:spPr bwMode="auto">
          <a:xfrm>
            <a:off x="9950416" y="264051"/>
            <a:ext cx="716056" cy="358487"/>
          </a:xfrm>
          <a:custGeom>
            <a:avLst/>
            <a:gdLst>
              <a:gd name="T0" fmla="*/ 1239838 w 1240164"/>
              <a:gd name="T1" fmla="*/ 0 h 621360"/>
              <a:gd name="T2" fmla="*/ 104563 w 1240164"/>
              <a:gd name="T3" fmla="*/ 249 h 621360"/>
              <a:gd name="T4" fmla="*/ 53443 w 1240164"/>
              <a:gd name="T5" fmla="*/ 3893 h 621360"/>
              <a:gd name="T6" fmla="*/ 15756 w 1240164"/>
              <a:gd name="T7" fmla="*/ 22707 h 621360"/>
              <a:gd name="T8" fmla="*/ 1922 w 1240164"/>
              <a:gd name="T9" fmla="*/ 68434 h 621360"/>
              <a:gd name="T10" fmla="*/ 0 w 1240164"/>
              <a:gd name="T11" fmla="*/ 127586 h 621360"/>
              <a:gd name="T12" fmla="*/ 2 w 1240164"/>
              <a:gd name="T13" fmla="*/ 493829 h 621360"/>
              <a:gd name="T14" fmla="*/ 813 w 1240164"/>
              <a:gd name="T15" fmla="*/ 535778 h 621360"/>
              <a:gd name="T16" fmla="*/ 6704 w 1240164"/>
              <a:gd name="T17" fmla="*/ 579586 h 621360"/>
              <a:gd name="T18" fmla="*/ 31144 w 1240164"/>
              <a:gd name="T19" fmla="*/ 610163 h 621360"/>
              <a:gd name="T20" fmla="*/ 68459 w 1240164"/>
              <a:gd name="T21" fmla="*/ 618763 h 621360"/>
              <a:gd name="T22" fmla="*/ 1239838 w 1240164"/>
              <a:gd name="T23" fmla="*/ 620713 h 621360"/>
              <a:gd name="T24" fmla="*/ 1239838 w 1240164"/>
              <a:gd name="T25" fmla="*/ 0 h 6213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40164" h="621360">
                <a:moveTo>
                  <a:pt x="1240164" y="0"/>
                </a:moveTo>
                <a:lnTo>
                  <a:pt x="104590" y="249"/>
                </a:lnTo>
                <a:lnTo>
                  <a:pt x="53457" y="3897"/>
                </a:lnTo>
                <a:lnTo>
                  <a:pt x="15760" y="22731"/>
                </a:lnTo>
                <a:lnTo>
                  <a:pt x="1923" y="68505"/>
                </a:lnTo>
                <a:lnTo>
                  <a:pt x="0" y="127719"/>
                </a:lnTo>
                <a:lnTo>
                  <a:pt x="2" y="494344"/>
                </a:lnTo>
                <a:lnTo>
                  <a:pt x="813" y="536336"/>
                </a:lnTo>
                <a:lnTo>
                  <a:pt x="6706" y="580190"/>
                </a:lnTo>
                <a:lnTo>
                  <a:pt x="31152" y="610799"/>
                </a:lnTo>
                <a:lnTo>
                  <a:pt x="68477" y="619408"/>
                </a:lnTo>
                <a:lnTo>
                  <a:pt x="1240164" y="621360"/>
                </a:lnTo>
                <a:lnTo>
                  <a:pt x="12401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7109" name="object 6">
            <a:extLst>
              <a:ext uri="{FF2B5EF4-FFF2-40B4-BE49-F238E27FC236}">
                <a16:creationId xmlns:a16="http://schemas.microsoft.com/office/drawing/2014/main" id="{F3AE2846-6660-8259-1106-C8759CC74C82}"/>
              </a:ext>
            </a:extLst>
          </p:cNvPr>
          <p:cNvSpPr txBox="1">
            <a:spLocks noChangeArrowheads="1"/>
          </p:cNvSpPr>
          <p:nvPr/>
        </p:nvSpPr>
        <p:spPr bwMode="auto">
          <a:xfrm>
            <a:off x="10027431" y="275053"/>
            <a:ext cx="319979" cy="31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a:solidFill>
                  <a:schemeClr val="tx1"/>
                </a:solidFill>
                <a:latin typeface="Gill Sans MT" pitchFamily="34" charset="0"/>
                <a:cs typeface="Arial" panose="020B0604020202020204" pitchFamily="34" charset="0"/>
              </a:defRPr>
            </a:lvl1pPr>
            <a:lvl2pPr marL="742950" indent="-285750">
              <a:defRPr>
                <a:solidFill>
                  <a:schemeClr val="tx1"/>
                </a:solidFill>
                <a:latin typeface="Gill Sans MT" pitchFamily="34" charset="0"/>
                <a:cs typeface="Arial" panose="020B0604020202020204" pitchFamily="34" charset="0"/>
              </a:defRPr>
            </a:lvl2pPr>
            <a:lvl3pPr marL="1143000" indent="-228600">
              <a:defRPr>
                <a:solidFill>
                  <a:schemeClr val="tx1"/>
                </a:solidFill>
                <a:latin typeface="Gill Sans MT" pitchFamily="34" charset="0"/>
                <a:cs typeface="Arial" panose="020B0604020202020204" pitchFamily="34" charset="0"/>
              </a:defRPr>
            </a:lvl3pPr>
            <a:lvl4pPr marL="1600200" indent="-228600">
              <a:defRPr>
                <a:solidFill>
                  <a:schemeClr val="tx1"/>
                </a:solidFill>
                <a:latin typeface="Gill Sans MT" pitchFamily="34" charset="0"/>
                <a:cs typeface="Arial" panose="020B0604020202020204" pitchFamily="34" charset="0"/>
              </a:defRPr>
            </a:lvl4pPr>
            <a:lvl5pPr marL="2057400" indent="-228600">
              <a:defRPr>
                <a:solidFill>
                  <a:schemeClr val="tx1"/>
                </a:solidFill>
                <a:latin typeface="Gill Sans MT"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9pPr>
          </a:lstStyle>
          <a:p>
            <a:pPr marL="7334" defTabSz="528066" fontAlgn="base">
              <a:spcBef>
                <a:spcPct val="0"/>
              </a:spcBef>
              <a:spcAft>
                <a:spcPct val="0"/>
              </a:spcAft>
            </a:pPr>
            <a:r>
              <a:rPr lang="en-US" altLang="en-US" sz="2021" b="1">
                <a:solidFill>
                  <a:srgbClr val="ED1C24"/>
                </a:solidFill>
                <a:latin typeface="Gill Sans" pitchFamily="34" charset="0"/>
                <a:cs typeface="Gill Sans" pitchFamily="34" charset="0"/>
              </a:rPr>
              <a:t>36</a:t>
            </a:r>
            <a:endParaRPr lang="en-US" altLang="en-US" sz="2021">
              <a:solidFill>
                <a:srgbClr val="000000"/>
              </a:solidFill>
              <a:latin typeface="Gill Sans" pitchFamily="34" charset="0"/>
              <a:cs typeface="Gill Sans" pitchFamily="34" charset="0"/>
            </a:endParaRPr>
          </a:p>
        </p:txBody>
      </p:sp>
      <p:sp>
        <p:nvSpPr>
          <p:cNvPr id="47110" name="object 24">
            <a:extLst>
              <a:ext uri="{FF2B5EF4-FFF2-40B4-BE49-F238E27FC236}">
                <a16:creationId xmlns:a16="http://schemas.microsoft.com/office/drawing/2014/main" id="{95DA5F95-15AA-4C55-08D9-56C1163D7515}"/>
              </a:ext>
            </a:extLst>
          </p:cNvPr>
          <p:cNvSpPr>
            <a:spLocks/>
          </p:cNvSpPr>
          <p:nvPr/>
        </p:nvSpPr>
        <p:spPr bwMode="auto">
          <a:xfrm>
            <a:off x="1526445" y="5795377"/>
            <a:ext cx="9140027" cy="118273"/>
          </a:xfrm>
          <a:custGeom>
            <a:avLst/>
            <a:gdLst>
              <a:gd name="T0" fmla="*/ 0 w 15825596"/>
              <a:gd name="T1" fmla="*/ 204787 h 204177"/>
              <a:gd name="T2" fmla="*/ 15825788 w 15825596"/>
              <a:gd name="T3" fmla="*/ 204787 h 204177"/>
              <a:gd name="T4" fmla="*/ 15825788 w 15825596"/>
              <a:gd name="T5" fmla="*/ 0 h 204177"/>
              <a:gd name="T6" fmla="*/ 0 w 15825596"/>
              <a:gd name="T7" fmla="*/ 0 h 204177"/>
              <a:gd name="T8" fmla="*/ 0 w 15825596"/>
              <a:gd name="T9" fmla="*/ 204787 h 204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25596" h="204177">
                <a:moveTo>
                  <a:pt x="0" y="204177"/>
                </a:moveTo>
                <a:lnTo>
                  <a:pt x="15825596" y="204177"/>
                </a:lnTo>
                <a:lnTo>
                  <a:pt x="15825596" y="0"/>
                </a:lnTo>
                <a:lnTo>
                  <a:pt x="0" y="0"/>
                </a:lnTo>
                <a:lnTo>
                  <a:pt x="0" y="204177"/>
                </a:lnTo>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7111" name="object 25">
            <a:extLst>
              <a:ext uri="{FF2B5EF4-FFF2-40B4-BE49-F238E27FC236}">
                <a16:creationId xmlns:a16="http://schemas.microsoft.com/office/drawing/2014/main" id="{8E44BB2D-B4A1-6091-E409-7508E96C6EDB}"/>
              </a:ext>
            </a:extLst>
          </p:cNvPr>
          <p:cNvSpPr>
            <a:spLocks/>
          </p:cNvSpPr>
          <p:nvPr/>
        </p:nvSpPr>
        <p:spPr bwMode="auto">
          <a:xfrm>
            <a:off x="1526445" y="5603756"/>
            <a:ext cx="1435779" cy="191621"/>
          </a:xfrm>
          <a:custGeom>
            <a:avLst/>
            <a:gdLst>
              <a:gd name="T0" fmla="*/ 0 w 2486525"/>
              <a:gd name="T1" fmla="*/ 331788 h 332638"/>
              <a:gd name="T2" fmla="*/ 2438511 w 2486525"/>
              <a:gd name="T3" fmla="*/ 331788 h 332638"/>
              <a:gd name="T4" fmla="*/ 2460677 w 2486525"/>
              <a:gd name="T5" fmla="*/ 331468 h 332638"/>
              <a:gd name="T6" fmla="*/ 2486017 w 2486525"/>
              <a:gd name="T7" fmla="*/ 291807 h 332638"/>
              <a:gd name="T8" fmla="*/ 2486025 w 2486525"/>
              <a:gd name="T9" fmla="*/ 47402 h 332638"/>
              <a:gd name="T10" fmla="*/ 2485704 w 2486525"/>
              <a:gd name="T11" fmla="*/ 25287 h 332638"/>
              <a:gd name="T12" fmla="*/ 2445950 w 2486525"/>
              <a:gd name="T13" fmla="*/ 7 h 332638"/>
              <a:gd name="T14" fmla="*/ 0 w 2486525"/>
              <a:gd name="T15" fmla="*/ 0 h 332638"/>
              <a:gd name="T16" fmla="*/ 0 w 2486525"/>
              <a:gd name="T17" fmla="*/ 331788 h 3326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86525" h="332638">
                <a:moveTo>
                  <a:pt x="0" y="332638"/>
                </a:moveTo>
                <a:lnTo>
                  <a:pt x="2439001" y="332638"/>
                </a:lnTo>
                <a:lnTo>
                  <a:pt x="2461172" y="332317"/>
                </a:lnTo>
                <a:lnTo>
                  <a:pt x="2486517" y="292555"/>
                </a:lnTo>
                <a:lnTo>
                  <a:pt x="2486525" y="47523"/>
                </a:lnTo>
                <a:lnTo>
                  <a:pt x="2486204" y="25352"/>
                </a:lnTo>
                <a:lnTo>
                  <a:pt x="2446442" y="7"/>
                </a:lnTo>
                <a:lnTo>
                  <a:pt x="0" y="0"/>
                </a:lnTo>
                <a:lnTo>
                  <a:pt x="0" y="332638"/>
                </a:lnTo>
              </a:path>
            </a:pathLst>
          </a:custGeom>
          <a:solidFill>
            <a:srgbClr val="F15A4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7112" name="object 26">
            <a:extLst>
              <a:ext uri="{FF2B5EF4-FFF2-40B4-BE49-F238E27FC236}">
                <a16:creationId xmlns:a16="http://schemas.microsoft.com/office/drawing/2014/main" id="{A62E7F11-B3F4-81EE-2873-AE20ACA49094}"/>
              </a:ext>
            </a:extLst>
          </p:cNvPr>
          <p:cNvSpPr>
            <a:spLocks noChangeArrowheads="1"/>
          </p:cNvSpPr>
          <p:nvPr/>
        </p:nvSpPr>
        <p:spPr bwMode="auto">
          <a:xfrm>
            <a:off x="1567703" y="1793348"/>
            <a:ext cx="9098769" cy="5057317"/>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Gill Sans MT" pitchFamily="34" charset="0"/>
                <a:cs typeface="Arial" panose="020B0604020202020204" pitchFamily="34" charset="0"/>
              </a:defRPr>
            </a:lvl1pPr>
            <a:lvl2pPr marL="742950" indent="-285750">
              <a:defRPr>
                <a:solidFill>
                  <a:schemeClr val="tx1"/>
                </a:solidFill>
                <a:latin typeface="Gill Sans MT" pitchFamily="34" charset="0"/>
                <a:cs typeface="Arial" panose="020B0604020202020204" pitchFamily="34" charset="0"/>
              </a:defRPr>
            </a:lvl2pPr>
            <a:lvl3pPr marL="1143000" indent="-228600">
              <a:defRPr>
                <a:solidFill>
                  <a:schemeClr val="tx1"/>
                </a:solidFill>
                <a:latin typeface="Gill Sans MT" pitchFamily="34" charset="0"/>
                <a:cs typeface="Arial" panose="020B0604020202020204" pitchFamily="34" charset="0"/>
              </a:defRPr>
            </a:lvl3pPr>
            <a:lvl4pPr marL="1600200" indent="-228600">
              <a:defRPr>
                <a:solidFill>
                  <a:schemeClr val="tx1"/>
                </a:solidFill>
                <a:latin typeface="Gill Sans MT" pitchFamily="34" charset="0"/>
                <a:cs typeface="Arial" panose="020B0604020202020204" pitchFamily="34" charset="0"/>
              </a:defRPr>
            </a:lvl4pPr>
            <a:lvl5pPr marL="2057400" indent="-228600">
              <a:defRPr>
                <a:solidFill>
                  <a:schemeClr val="tx1"/>
                </a:solidFill>
                <a:latin typeface="Gill Sans MT"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9pPr>
          </a:lstStyle>
          <a:p>
            <a:pPr defTabSz="528066" fontAlgn="base">
              <a:spcBef>
                <a:spcPct val="0"/>
              </a:spcBef>
              <a:spcAft>
                <a:spcPct val="0"/>
              </a:spcAft>
            </a:pPr>
            <a:endParaRPr lang="en-US" altLang="en-US" sz="1040">
              <a:solidFill>
                <a:srgbClr val="000000"/>
              </a:solidFill>
            </a:endParaRPr>
          </a:p>
        </p:txBody>
      </p:sp>
      <p:sp>
        <p:nvSpPr>
          <p:cNvPr id="27" name="object 27">
            <a:extLst>
              <a:ext uri="{FF2B5EF4-FFF2-40B4-BE49-F238E27FC236}">
                <a16:creationId xmlns:a16="http://schemas.microsoft.com/office/drawing/2014/main" id="{BF76D997-C4BB-3CAA-6CC7-A8D8CF6C3EB0}"/>
              </a:ext>
            </a:extLst>
          </p:cNvPr>
          <p:cNvSpPr txBox="1"/>
          <p:nvPr/>
        </p:nvSpPr>
        <p:spPr>
          <a:xfrm>
            <a:off x="4423675" y="264051"/>
            <a:ext cx="4361432" cy="532687"/>
          </a:xfrm>
          <a:prstGeom prst="rect">
            <a:avLst/>
          </a:prstGeom>
        </p:spPr>
        <p:txBody>
          <a:bodyPr lIns="0" tIns="0" rIns="0" bIns="0"/>
          <a:lstStyle/>
          <a:p>
            <a:pPr marL="7334" defTabSz="528066">
              <a:defRPr/>
            </a:pPr>
            <a:r>
              <a:rPr sz="3465" dirty="0">
                <a:solidFill>
                  <a:srgbClr val="FFFFFF"/>
                </a:solidFill>
                <a:latin typeface="Gill Sans Light"/>
                <a:cs typeface="Gill Sans Light"/>
              </a:rPr>
              <a:t>Common</a:t>
            </a:r>
            <a:r>
              <a:rPr sz="3465" spc="3" dirty="0">
                <a:solidFill>
                  <a:srgbClr val="FFFFFF"/>
                </a:solidFill>
                <a:latin typeface="Gill Sans Light"/>
                <a:cs typeface="Gill Sans Light"/>
              </a:rPr>
              <a:t> </a:t>
            </a:r>
            <a:r>
              <a:rPr sz="3465" dirty="0">
                <a:solidFill>
                  <a:srgbClr val="FFFFFF"/>
                </a:solidFill>
                <a:latin typeface="Gill Sans Light"/>
                <a:cs typeface="Gill Sans Light"/>
              </a:rPr>
              <a:t>reactions</a:t>
            </a:r>
          </a:p>
        </p:txBody>
      </p:sp>
      <p:sp>
        <p:nvSpPr>
          <p:cNvPr id="28" name="object 28">
            <a:extLst>
              <a:ext uri="{FF2B5EF4-FFF2-40B4-BE49-F238E27FC236}">
                <a16:creationId xmlns:a16="http://schemas.microsoft.com/office/drawing/2014/main" id="{626E067D-5942-D523-E1FC-214037229FB7}"/>
              </a:ext>
            </a:extLst>
          </p:cNvPr>
          <p:cNvSpPr txBox="1"/>
          <p:nvPr/>
        </p:nvSpPr>
        <p:spPr>
          <a:xfrm>
            <a:off x="5583484" y="1264329"/>
            <a:ext cx="2184841" cy="528103"/>
          </a:xfrm>
          <a:prstGeom prst="rect">
            <a:avLst/>
          </a:prstGeom>
        </p:spPr>
        <p:txBody>
          <a:bodyPr lIns="0" tIns="0" rIns="0" bIns="0"/>
          <a:lstStyle/>
          <a:p>
            <a:pPr marL="7334" defTabSz="528066">
              <a:defRPr/>
            </a:pPr>
            <a:r>
              <a:rPr sz="3465" spc="-520" dirty="0">
                <a:solidFill>
                  <a:srgbClr val="000000"/>
                </a:solidFill>
                <a:latin typeface="Gill Sans"/>
                <a:cs typeface="Gill Sans"/>
              </a:rPr>
              <a:t>T</a:t>
            </a:r>
            <a:r>
              <a:rPr sz="3465" dirty="0">
                <a:solidFill>
                  <a:srgbClr val="000000"/>
                </a:solidFill>
                <a:latin typeface="Gill Sans"/>
                <a:cs typeface="Gill Sans"/>
              </a:rPr>
              <a:t>eens</a:t>
            </a:r>
          </a:p>
        </p:txBody>
      </p:sp>
      <p:sp>
        <p:nvSpPr>
          <p:cNvPr id="47115" name="object 29">
            <a:extLst>
              <a:ext uri="{FF2B5EF4-FFF2-40B4-BE49-F238E27FC236}">
                <a16:creationId xmlns:a16="http://schemas.microsoft.com/office/drawing/2014/main" id="{854CFE2F-E024-8871-B48A-D07D6EF680FD}"/>
              </a:ext>
            </a:extLst>
          </p:cNvPr>
          <p:cNvSpPr>
            <a:spLocks/>
          </p:cNvSpPr>
          <p:nvPr/>
        </p:nvSpPr>
        <p:spPr bwMode="auto">
          <a:xfrm>
            <a:off x="3118088" y="2130748"/>
            <a:ext cx="6336316" cy="3264885"/>
          </a:xfrm>
          <a:custGeom>
            <a:avLst/>
            <a:gdLst>
              <a:gd name="T0" fmla="*/ 0 w 10971301"/>
              <a:gd name="T1" fmla="*/ 5653088 h 5652960"/>
              <a:gd name="T2" fmla="*/ 10971213 w 10971301"/>
              <a:gd name="T3" fmla="*/ 5653088 h 5652960"/>
              <a:gd name="T4" fmla="*/ 10971213 w 10971301"/>
              <a:gd name="T5" fmla="*/ 0 h 5652960"/>
              <a:gd name="T6" fmla="*/ 0 w 10971301"/>
              <a:gd name="T7" fmla="*/ 0 h 5652960"/>
              <a:gd name="T8" fmla="*/ 0 w 10971301"/>
              <a:gd name="T9" fmla="*/ 5653088 h 56529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71301" h="5652960">
                <a:moveTo>
                  <a:pt x="0" y="5652960"/>
                </a:moveTo>
                <a:lnTo>
                  <a:pt x="10971301" y="5652960"/>
                </a:lnTo>
                <a:lnTo>
                  <a:pt x="10971301" y="0"/>
                </a:lnTo>
                <a:lnTo>
                  <a:pt x="0" y="0"/>
                </a:lnTo>
                <a:lnTo>
                  <a:pt x="0" y="56529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7116" name="object 30">
            <a:extLst>
              <a:ext uri="{FF2B5EF4-FFF2-40B4-BE49-F238E27FC236}">
                <a16:creationId xmlns:a16="http://schemas.microsoft.com/office/drawing/2014/main" id="{7BB713EE-9BCE-1B71-1BE9-39D3E2AB3830}"/>
              </a:ext>
            </a:extLst>
          </p:cNvPr>
          <p:cNvSpPr>
            <a:spLocks/>
          </p:cNvSpPr>
          <p:nvPr/>
        </p:nvSpPr>
        <p:spPr bwMode="auto">
          <a:xfrm>
            <a:off x="3333547" y="2404885"/>
            <a:ext cx="71514" cy="71514"/>
          </a:xfrm>
          <a:custGeom>
            <a:avLst/>
            <a:gdLst>
              <a:gd name="T0" fmla="*/ 72976 w 122673"/>
              <a:gd name="T1" fmla="*/ 0 h 123772"/>
              <a:gd name="T2" fmla="*/ 27966 w 122673"/>
              <a:gd name="T3" fmla="*/ 11062 h 123772"/>
              <a:gd name="T4" fmla="*/ 3105 w 122673"/>
              <a:gd name="T5" fmla="*/ 40863 h 123772"/>
              <a:gd name="T6" fmla="*/ 0 w 122673"/>
              <a:gd name="T7" fmla="*/ 53536 h 123772"/>
              <a:gd name="T8" fmla="*/ 1301 w 122673"/>
              <a:gd name="T9" fmla="*/ 69844 h 123772"/>
              <a:gd name="T10" fmla="*/ 20705 w 122673"/>
              <a:gd name="T11" fmla="*/ 107343 h 123772"/>
              <a:gd name="T12" fmla="*/ 56549 w 122673"/>
              <a:gd name="T13" fmla="*/ 123557 h 123772"/>
              <a:gd name="T14" fmla="*/ 62408 w 122673"/>
              <a:gd name="T15" fmla="*/ 123825 h 123772"/>
              <a:gd name="T16" fmla="*/ 76954 w 122673"/>
              <a:gd name="T17" fmla="*/ 122151 h 123772"/>
              <a:gd name="T18" fmla="*/ 111797 w 122673"/>
              <a:gd name="T19" fmla="*/ 100107 h 123772"/>
              <a:gd name="T20" fmla="*/ 123825 w 122673"/>
              <a:gd name="T21" fmla="*/ 75062 h 123772"/>
              <a:gd name="T22" fmla="*/ 122990 w 122673"/>
              <a:gd name="T23" fmla="*/ 57614 h 123772"/>
              <a:gd name="T24" fmla="*/ 105883 w 122673"/>
              <a:gd name="T25" fmla="*/ 18131 h 123772"/>
              <a:gd name="T26" fmla="*/ 72976 w 122673"/>
              <a:gd name="T27" fmla="*/ 0 h 1237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2673" h="123772">
                <a:moveTo>
                  <a:pt x="72297" y="0"/>
                </a:moveTo>
                <a:lnTo>
                  <a:pt x="27706" y="11057"/>
                </a:lnTo>
                <a:lnTo>
                  <a:pt x="3076" y="40846"/>
                </a:lnTo>
                <a:lnTo>
                  <a:pt x="0" y="53513"/>
                </a:lnTo>
                <a:lnTo>
                  <a:pt x="1289" y="69814"/>
                </a:lnTo>
                <a:lnTo>
                  <a:pt x="20512" y="107297"/>
                </a:lnTo>
                <a:lnTo>
                  <a:pt x="56023" y="123504"/>
                </a:lnTo>
                <a:lnTo>
                  <a:pt x="61827" y="123772"/>
                </a:lnTo>
                <a:lnTo>
                  <a:pt x="76238" y="122099"/>
                </a:lnTo>
                <a:lnTo>
                  <a:pt x="110757" y="100064"/>
                </a:lnTo>
                <a:lnTo>
                  <a:pt x="122673" y="75030"/>
                </a:lnTo>
                <a:lnTo>
                  <a:pt x="121846" y="57589"/>
                </a:lnTo>
                <a:lnTo>
                  <a:pt x="104898" y="18123"/>
                </a:lnTo>
                <a:lnTo>
                  <a:pt x="7229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7117" name="object 31">
            <a:extLst>
              <a:ext uri="{FF2B5EF4-FFF2-40B4-BE49-F238E27FC236}">
                <a16:creationId xmlns:a16="http://schemas.microsoft.com/office/drawing/2014/main" id="{664C605A-7A49-1999-30A8-86372031EB65}"/>
              </a:ext>
            </a:extLst>
          </p:cNvPr>
          <p:cNvSpPr>
            <a:spLocks/>
          </p:cNvSpPr>
          <p:nvPr/>
        </p:nvSpPr>
        <p:spPr bwMode="auto">
          <a:xfrm>
            <a:off x="3333547" y="2995333"/>
            <a:ext cx="71514" cy="71514"/>
          </a:xfrm>
          <a:custGeom>
            <a:avLst/>
            <a:gdLst>
              <a:gd name="T0" fmla="*/ 72976 w 122673"/>
              <a:gd name="T1" fmla="*/ 0 h 123772"/>
              <a:gd name="T2" fmla="*/ 27966 w 122673"/>
              <a:gd name="T3" fmla="*/ 11062 h 123772"/>
              <a:gd name="T4" fmla="*/ 3105 w 122673"/>
              <a:gd name="T5" fmla="*/ 40863 h 123772"/>
              <a:gd name="T6" fmla="*/ 0 w 122673"/>
              <a:gd name="T7" fmla="*/ 53536 h 123772"/>
              <a:gd name="T8" fmla="*/ 1301 w 122673"/>
              <a:gd name="T9" fmla="*/ 69844 h 123772"/>
              <a:gd name="T10" fmla="*/ 20705 w 122673"/>
              <a:gd name="T11" fmla="*/ 107343 h 123772"/>
              <a:gd name="T12" fmla="*/ 56549 w 122673"/>
              <a:gd name="T13" fmla="*/ 123557 h 123772"/>
              <a:gd name="T14" fmla="*/ 62408 w 122673"/>
              <a:gd name="T15" fmla="*/ 123825 h 123772"/>
              <a:gd name="T16" fmla="*/ 76954 w 122673"/>
              <a:gd name="T17" fmla="*/ 122151 h 123772"/>
              <a:gd name="T18" fmla="*/ 111797 w 122673"/>
              <a:gd name="T19" fmla="*/ 100107 h 123772"/>
              <a:gd name="T20" fmla="*/ 123825 w 122673"/>
              <a:gd name="T21" fmla="*/ 75062 h 123772"/>
              <a:gd name="T22" fmla="*/ 122990 w 122673"/>
              <a:gd name="T23" fmla="*/ 57614 h 123772"/>
              <a:gd name="T24" fmla="*/ 105883 w 122673"/>
              <a:gd name="T25" fmla="*/ 18131 h 123772"/>
              <a:gd name="T26" fmla="*/ 72976 w 122673"/>
              <a:gd name="T27" fmla="*/ 0 h 1237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2673" h="123772">
                <a:moveTo>
                  <a:pt x="72297" y="0"/>
                </a:moveTo>
                <a:lnTo>
                  <a:pt x="27706" y="11057"/>
                </a:lnTo>
                <a:lnTo>
                  <a:pt x="3076" y="40846"/>
                </a:lnTo>
                <a:lnTo>
                  <a:pt x="0" y="53513"/>
                </a:lnTo>
                <a:lnTo>
                  <a:pt x="1289" y="69814"/>
                </a:lnTo>
                <a:lnTo>
                  <a:pt x="20512" y="107297"/>
                </a:lnTo>
                <a:lnTo>
                  <a:pt x="56023" y="123504"/>
                </a:lnTo>
                <a:lnTo>
                  <a:pt x="61827" y="123772"/>
                </a:lnTo>
                <a:lnTo>
                  <a:pt x="76238" y="122099"/>
                </a:lnTo>
                <a:lnTo>
                  <a:pt x="110757" y="100064"/>
                </a:lnTo>
                <a:lnTo>
                  <a:pt x="122673" y="75030"/>
                </a:lnTo>
                <a:lnTo>
                  <a:pt x="121846" y="57589"/>
                </a:lnTo>
                <a:lnTo>
                  <a:pt x="104898" y="18123"/>
                </a:lnTo>
                <a:lnTo>
                  <a:pt x="7229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7118" name="object 32">
            <a:extLst>
              <a:ext uri="{FF2B5EF4-FFF2-40B4-BE49-F238E27FC236}">
                <a16:creationId xmlns:a16="http://schemas.microsoft.com/office/drawing/2014/main" id="{A031F173-244E-FCD2-AFDD-AB6FF45B2E32}"/>
              </a:ext>
            </a:extLst>
          </p:cNvPr>
          <p:cNvSpPr>
            <a:spLocks/>
          </p:cNvSpPr>
          <p:nvPr/>
        </p:nvSpPr>
        <p:spPr bwMode="auto">
          <a:xfrm>
            <a:off x="3333547" y="3839747"/>
            <a:ext cx="71514" cy="71514"/>
          </a:xfrm>
          <a:custGeom>
            <a:avLst/>
            <a:gdLst>
              <a:gd name="T0" fmla="*/ 72976 w 122673"/>
              <a:gd name="T1" fmla="*/ 0 h 123772"/>
              <a:gd name="T2" fmla="*/ 27966 w 122673"/>
              <a:gd name="T3" fmla="*/ 11062 h 123772"/>
              <a:gd name="T4" fmla="*/ 3105 w 122673"/>
              <a:gd name="T5" fmla="*/ 40863 h 123772"/>
              <a:gd name="T6" fmla="*/ 0 w 122673"/>
              <a:gd name="T7" fmla="*/ 53536 h 123772"/>
              <a:gd name="T8" fmla="*/ 1301 w 122673"/>
              <a:gd name="T9" fmla="*/ 69844 h 123772"/>
              <a:gd name="T10" fmla="*/ 20705 w 122673"/>
              <a:gd name="T11" fmla="*/ 107343 h 123772"/>
              <a:gd name="T12" fmla="*/ 56549 w 122673"/>
              <a:gd name="T13" fmla="*/ 123557 h 123772"/>
              <a:gd name="T14" fmla="*/ 62408 w 122673"/>
              <a:gd name="T15" fmla="*/ 123825 h 123772"/>
              <a:gd name="T16" fmla="*/ 76954 w 122673"/>
              <a:gd name="T17" fmla="*/ 122151 h 123772"/>
              <a:gd name="T18" fmla="*/ 111797 w 122673"/>
              <a:gd name="T19" fmla="*/ 100107 h 123772"/>
              <a:gd name="T20" fmla="*/ 123825 w 122673"/>
              <a:gd name="T21" fmla="*/ 75062 h 123772"/>
              <a:gd name="T22" fmla="*/ 122990 w 122673"/>
              <a:gd name="T23" fmla="*/ 57614 h 123772"/>
              <a:gd name="T24" fmla="*/ 105883 w 122673"/>
              <a:gd name="T25" fmla="*/ 18131 h 123772"/>
              <a:gd name="T26" fmla="*/ 72976 w 122673"/>
              <a:gd name="T27" fmla="*/ 0 h 1237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2673" h="123772">
                <a:moveTo>
                  <a:pt x="72297" y="0"/>
                </a:moveTo>
                <a:lnTo>
                  <a:pt x="27706" y="11057"/>
                </a:lnTo>
                <a:lnTo>
                  <a:pt x="3076" y="40846"/>
                </a:lnTo>
                <a:lnTo>
                  <a:pt x="0" y="53513"/>
                </a:lnTo>
                <a:lnTo>
                  <a:pt x="1289" y="69814"/>
                </a:lnTo>
                <a:lnTo>
                  <a:pt x="20512" y="107297"/>
                </a:lnTo>
                <a:lnTo>
                  <a:pt x="56023" y="123504"/>
                </a:lnTo>
                <a:lnTo>
                  <a:pt x="61827" y="123772"/>
                </a:lnTo>
                <a:lnTo>
                  <a:pt x="76238" y="122099"/>
                </a:lnTo>
                <a:lnTo>
                  <a:pt x="110757" y="100064"/>
                </a:lnTo>
                <a:lnTo>
                  <a:pt x="122673" y="75030"/>
                </a:lnTo>
                <a:lnTo>
                  <a:pt x="121846" y="57589"/>
                </a:lnTo>
                <a:lnTo>
                  <a:pt x="104898" y="18123"/>
                </a:lnTo>
                <a:lnTo>
                  <a:pt x="7229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7119" name="object 33">
            <a:extLst>
              <a:ext uri="{FF2B5EF4-FFF2-40B4-BE49-F238E27FC236}">
                <a16:creationId xmlns:a16="http://schemas.microsoft.com/office/drawing/2014/main" id="{E02D23EB-2E9D-5E98-C198-038F308E74F9}"/>
              </a:ext>
            </a:extLst>
          </p:cNvPr>
          <p:cNvSpPr>
            <a:spLocks/>
          </p:cNvSpPr>
          <p:nvPr/>
        </p:nvSpPr>
        <p:spPr bwMode="auto">
          <a:xfrm>
            <a:off x="3333547" y="4403607"/>
            <a:ext cx="71514" cy="71514"/>
          </a:xfrm>
          <a:custGeom>
            <a:avLst/>
            <a:gdLst>
              <a:gd name="T0" fmla="*/ 72976 w 122673"/>
              <a:gd name="T1" fmla="*/ 0 h 123772"/>
              <a:gd name="T2" fmla="*/ 27966 w 122673"/>
              <a:gd name="T3" fmla="*/ 11062 h 123772"/>
              <a:gd name="T4" fmla="*/ 3105 w 122673"/>
              <a:gd name="T5" fmla="*/ 40863 h 123772"/>
              <a:gd name="T6" fmla="*/ 0 w 122673"/>
              <a:gd name="T7" fmla="*/ 53536 h 123772"/>
              <a:gd name="T8" fmla="*/ 1301 w 122673"/>
              <a:gd name="T9" fmla="*/ 69844 h 123772"/>
              <a:gd name="T10" fmla="*/ 20705 w 122673"/>
              <a:gd name="T11" fmla="*/ 107343 h 123772"/>
              <a:gd name="T12" fmla="*/ 56549 w 122673"/>
              <a:gd name="T13" fmla="*/ 123557 h 123772"/>
              <a:gd name="T14" fmla="*/ 62408 w 122673"/>
              <a:gd name="T15" fmla="*/ 123825 h 123772"/>
              <a:gd name="T16" fmla="*/ 76954 w 122673"/>
              <a:gd name="T17" fmla="*/ 122151 h 123772"/>
              <a:gd name="T18" fmla="*/ 111797 w 122673"/>
              <a:gd name="T19" fmla="*/ 100107 h 123772"/>
              <a:gd name="T20" fmla="*/ 123825 w 122673"/>
              <a:gd name="T21" fmla="*/ 75062 h 123772"/>
              <a:gd name="T22" fmla="*/ 122990 w 122673"/>
              <a:gd name="T23" fmla="*/ 57614 h 123772"/>
              <a:gd name="T24" fmla="*/ 105883 w 122673"/>
              <a:gd name="T25" fmla="*/ 18131 h 123772"/>
              <a:gd name="T26" fmla="*/ 72976 w 122673"/>
              <a:gd name="T27" fmla="*/ 0 h 1237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2673" h="123772">
                <a:moveTo>
                  <a:pt x="72297" y="0"/>
                </a:moveTo>
                <a:lnTo>
                  <a:pt x="27706" y="11057"/>
                </a:lnTo>
                <a:lnTo>
                  <a:pt x="3076" y="40846"/>
                </a:lnTo>
                <a:lnTo>
                  <a:pt x="0" y="53513"/>
                </a:lnTo>
                <a:lnTo>
                  <a:pt x="1289" y="69814"/>
                </a:lnTo>
                <a:lnTo>
                  <a:pt x="20512" y="107297"/>
                </a:lnTo>
                <a:lnTo>
                  <a:pt x="56023" y="123504"/>
                </a:lnTo>
                <a:lnTo>
                  <a:pt x="61827" y="123772"/>
                </a:lnTo>
                <a:lnTo>
                  <a:pt x="76238" y="122099"/>
                </a:lnTo>
                <a:lnTo>
                  <a:pt x="110757" y="100064"/>
                </a:lnTo>
                <a:lnTo>
                  <a:pt x="122673" y="75030"/>
                </a:lnTo>
                <a:lnTo>
                  <a:pt x="121846" y="57589"/>
                </a:lnTo>
                <a:lnTo>
                  <a:pt x="104898" y="18123"/>
                </a:lnTo>
                <a:lnTo>
                  <a:pt x="7229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7120" name="object 34">
            <a:extLst>
              <a:ext uri="{FF2B5EF4-FFF2-40B4-BE49-F238E27FC236}">
                <a16:creationId xmlns:a16="http://schemas.microsoft.com/office/drawing/2014/main" id="{508E326D-80E3-759B-26A9-F3FC4E709721}"/>
              </a:ext>
            </a:extLst>
          </p:cNvPr>
          <p:cNvSpPr>
            <a:spLocks/>
          </p:cNvSpPr>
          <p:nvPr/>
        </p:nvSpPr>
        <p:spPr bwMode="auto">
          <a:xfrm>
            <a:off x="3333547" y="4966549"/>
            <a:ext cx="71514" cy="71514"/>
          </a:xfrm>
          <a:custGeom>
            <a:avLst/>
            <a:gdLst>
              <a:gd name="T0" fmla="*/ 72976 w 122673"/>
              <a:gd name="T1" fmla="*/ 0 h 123772"/>
              <a:gd name="T2" fmla="*/ 27966 w 122673"/>
              <a:gd name="T3" fmla="*/ 11062 h 123772"/>
              <a:gd name="T4" fmla="*/ 3105 w 122673"/>
              <a:gd name="T5" fmla="*/ 40863 h 123772"/>
              <a:gd name="T6" fmla="*/ 0 w 122673"/>
              <a:gd name="T7" fmla="*/ 53536 h 123772"/>
              <a:gd name="T8" fmla="*/ 1301 w 122673"/>
              <a:gd name="T9" fmla="*/ 69844 h 123772"/>
              <a:gd name="T10" fmla="*/ 20705 w 122673"/>
              <a:gd name="T11" fmla="*/ 107343 h 123772"/>
              <a:gd name="T12" fmla="*/ 56549 w 122673"/>
              <a:gd name="T13" fmla="*/ 123557 h 123772"/>
              <a:gd name="T14" fmla="*/ 62408 w 122673"/>
              <a:gd name="T15" fmla="*/ 123825 h 123772"/>
              <a:gd name="T16" fmla="*/ 76954 w 122673"/>
              <a:gd name="T17" fmla="*/ 122151 h 123772"/>
              <a:gd name="T18" fmla="*/ 111797 w 122673"/>
              <a:gd name="T19" fmla="*/ 100107 h 123772"/>
              <a:gd name="T20" fmla="*/ 123825 w 122673"/>
              <a:gd name="T21" fmla="*/ 75062 h 123772"/>
              <a:gd name="T22" fmla="*/ 122990 w 122673"/>
              <a:gd name="T23" fmla="*/ 57614 h 123772"/>
              <a:gd name="T24" fmla="*/ 105883 w 122673"/>
              <a:gd name="T25" fmla="*/ 18131 h 123772"/>
              <a:gd name="T26" fmla="*/ 72976 w 122673"/>
              <a:gd name="T27" fmla="*/ 0 h 1237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2673" h="123772">
                <a:moveTo>
                  <a:pt x="72297" y="0"/>
                </a:moveTo>
                <a:lnTo>
                  <a:pt x="27706" y="11057"/>
                </a:lnTo>
                <a:lnTo>
                  <a:pt x="3076" y="40846"/>
                </a:lnTo>
                <a:lnTo>
                  <a:pt x="0" y="53513"/>
                </a:lnTo>
                <a:lnTo>
                  <a:pt x="1289" y="69814"/>
                </a:lnTo>
                <a:lnTo>
                  <a:pt x="20512" y="107297"/>
                </a:lnTo>
                <a:lnTo>
                  <a:pt x="56023" y="123504"/>
                </a:lnTo>
                <a:lnTo>
                  <a:pt x="61827" y="123772"/>
                </a:lnTo>
                <a:lnTo>
                  <a:pt x="76238" y="122099"/>
                </a:lnTo>
                <a:lnTo>
                  <a:pt x="110757" y="100064"/>
                </a:lnTo>
                <a:lnTo>
                  <a:pt x="122673" y="75030"/>
                </a:lnTo>
                <a:lnTo>
                  <a:pt x="121846" y="57589"/>
                </a:lnTo>
                <a:lnTo>
                  <a:pt x="104898" y="18123"/>
                </a:lnTo>
                <a:lnTo>
                  <a:pt x="7229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7121" name="object 35">
            <a:extLst>
              <a:ext uri="{FF2B5EF4-FFF2-40B4-BE49-F238E27FC236}">
                <a16:creationId xmlns:a16="http://schemas.microsoft.com/office/drawing/2014/main" id="{C93FFFA5-14DC-7C1A-E193-B320A392C49A}"/>
              </a:ext>
            </a:extLst>
          </p:cNvPr>
          <p:cNvSpPr txBox="1">
            <a:spLocks noChangeArrowheads="1"/>
          </p:cNvSpPr>
          <p:nvPr/>
        </p:nvSpPr>
        <p:spPr bwMode="auto">
          <a:xfrm>
            <a:off x="3578344" y="2238936"/>
            <a:ext cx="5636763" cy="291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a:solidFill>
                  <a:schemeClr val="tx1"/>
                </a:solidFill>
                <a:latin typeface="Gill Sans MT" pitchFamily="34" charset="0"/>
                <a:cs typeface="Arial" panose="020B0604020202020204" pitchFamily="34" charset="0"/>
              </a:defRPr>
            </a:lvl1pPr>
            <a:lvl2pPr marL="742950" indent="-285750">
              <a:defRPr>
                <a:solidFill>
                  <a:schemeClr val="tx1"/>
                </a:solidFill>
                <a:latin typeface="Gill Sans MT" pitchFamily="34" charset="0"/>
                <a:cs typeface="Arial" panose="020B0604020202020204" pitchFamily="34" charset="0"/>
              </a:defRPr>
            </a:lvl2pPr>
            <a:lvl3pPr marL="1143000" indent="-228600">
              <a:defRPr>
                <a:solidFill>
                  <a:schemeClr val="tx1"/>
                </a:solidFill>
                <a:latin typeface="Gill Sans MT" pitchFamily="34" charset="0"/>
                <a:cs typeface="Arial" panose="020B0604020202020204" pitchFamily="34" charset="0"/>
              </a:defRPr>
            </a:lvl3pPr>
            <a:lvl4pPr marL="1600200" indent="-228600">
              <a:defRPr>
                <a:solidFill>
                  <a:schemeClr val="tx1"/>
                </a:solidFill>
                <a:latin typeface="Gill Sans MT" pitchFamily="34" charset="0"/>
                <a:cs typeface="Arial" panose="020B0604020202020204" pitchFamily="34" charset="0"/>
              </a:defRPr>
            </a:lvl4pPr>
            <a:lvl5pPr marL="2057400" indent="-228600">
              <a:defRPr>
                <a:solidFill>
                  <a:schemeClr val="tx1"/>
                </a:solidFill>
                <a:latin typeface="Gill Sans MT"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9pPr>
          </a:lstStyle>
          <a:p>
            <a:pPr marL="7334" defTabSz="528066" fontAlgn="base">
              <a:spcBef>
                <a:spcPct val="0"/>
              </a:spcBef>
              <a:spcAft>
                <a:spcPct val="0"/>
              </a:spcAft>
            </a:pPr>
            <a:r>
              <a:rPr lang="en-US" altLang="en-US" sz="2079">
                <a:solidFill>
                  <a:srgbClr val="231F20"/>
                </a:solidFill>
                <a:latin typeface="Gill Sans Light"/>
                <a:ea typeface="Gill Sans Light"/>
                <a:cs typeface="Gill Sans Light"/>
              </a:rPr>
              <a:t>Feel intense grief</a:t>
            </a:r>
            <a:endParaRPr lang="en-US" altLang="en-US" sz="2079">
              <a:solidFill>
                <a:srgbClr val="000000"/>
              </a:solidFill>
              <a:latin typeface="Gill Sans Light"/>
              <a:ea typeface="Gill Sans Light"/>
              <a:cs typeface="Gill Sans Light"/>
            </a:endParaRPr>
          </a:p>
          <a:p>
            <a:pPr marL="7334" defTabSz="528066" fontAlgn="base">
              <a:lnSpc>
                <a:spcPts val="347"/>
              </a:lnSpc>
              <a:spcBef>
                <a:spcPts val="8"/>
              </a:spcBef>
              <a:spcAft>
                <a:spcPct val="0"/>
              </a:spcAft>
            </a:pPr>
            <a:endParaRPr lang="en-US" altLang="en-US" sz="347">
              <a:solidFill>
                <a:srgbClr val="000000"/>
              </a:solidFill>
            </a:endParaRPr>
          </a:p>
          <a:p>
            <a:pPr marL="7334" defTabSz="528066" fontAlgn="base">
              <a:lnSpc>
                <a:spcPts val="578"/>
              </a:lnSpc>
              <a:spcBef>
                <a:spcPct val="0"/>
              </a:spcBef>
              <a:spcAft>
                <a:spcPct val="0"/>
              </a:spcAft>
            </a:pPr>
            <a:endParaRPr lang="en-US" altLang="en-US" sz="578">
              <a:solidFill>
                <a:srgbClr val="000000"/>
              </a:solidFill>
            </a:endParaRPr>
          </a:p>
          <a:p>
            <a:pPr marL="7334" defTabSz="528066" fontAlgn="base">
              <a:lnSpc>
                <a:spcPts val="578"/>
              </a:lnSpc>
              <a:spcBef>
                <a:spcPct val="0"/>
              </a:spcBef>
              <a:spcAft>
                <a:spcPct val="0"/>
              </a:spcAft>
            </a:pPr>
            <a:endParaRPr lang="en-US" altLang="en-US" sz="578">
              <a:solidFill>
                <a:srgbClr val="000000"/>
              </a:solidFill>
            </a:endParaRPr>
          </a:p>
          <a:p>
            <a:pPr marL="7334" defTabSz="528066" fontAlgn="base">
              <a:lnSpc>
                <a:spcPts val="578"/>
              </a:lnSpc>
              <a:spcBef>
                <a:spcPct val="0"/>
              </a:spcBef>
              <a:spcAft>
                <a:spcPct val="0"/>
              </a:spcAft>
            </a:pPr>
            <a:endParaRPr lang="en-US" altLang="en-US" sz="578">
              <a:solidFill>
                <a:srgbClr val="000000"/>
              </a:solidFill>
            </a:endParaRPr>
          </a:p>
          <a:p>
            <a:pPr marL="7334" defTabSz="528066" fontAlgn="base">
              <a:lnSpc>
                <a:spcPts val="578"/>
              </a:lnSpc>
              <a:spcBef>
                <a:spcPct val="0"/>
              </a:spcBef>
              <a:spcAft>
                <a:spcPct val="0"/>
              </a:spcAft>
            </a:pPr>
            <a:endParaRPr lang="en-US" altLang="en-US" sz="578">
              <a:solidFill>
                <a:srgbClr val="000000"/>
              </a:solidFill>
            </a:endParaRPr>
          </a:p>
          <a:p>
            <a:pPr marL="7334" defTabSz="528066" fontAlgn="base">
              <a:lnSpc>
                <a:spcPts val="2216"/>
              </a:lnSpc>
              <a:spcBef>
                <a:spcPct val="0"/>
              </a:spcBef>
              <a:spcAft>
                <a:spcPct val="0"/>
              </a:spcAft>
            </a:pPr>
            <a:r>
              <a:rPr lang="en-US" altLang="en-US" sz="2079">
                <a:solidFill>
                  <a:srgbClr val="231F20"/>
                </a:solidFill>
                <a:latin typeface="Gill Sans Light"/>
                <a:ea typeface="Gill Sans Light"/>
                <a:cs typeface="Gill Sans Light"/>
              </a:rPr>
              <a:t>Feel self-conscious or guilt and shame that they were unable to help those who were hurt</a:t>
            </a:r>
            <a:endParaRPr lang="en-US" altLang="en-US" sz="2079">
              <a:solidFill>
                <a:srgbClr val="000000"/>
              </a:solidFill>
              <a:latin typeface="Gill Sans Light"/>
              <a:ea typeface="Gill Sans Light"/>
              <a:cs typeface="Gill Sans Light"/>
            </a:endParaRPr>
          </a:p>
          <a:p>
            <a:pPr marL="7334" defTabSz="528066" fontAlgn="base">
              <a:lnSpc>
                <a:spcPts val="433"/>
              </a:lnSpc>
              <a:spcBef>
                <a:spcPts val="8"/>
              </a:spcBef>
              <a:spcAft>
                <a:spcPct val="0"/>
              </a:spcAft>
            </a:pPr>
            <a:endParaRPr lang="en-US" altLang="en-US" sz="404">
              <a:solidFill>
                <a:srgbClr val="000000"/>
              </a:solidFill>
            </a:endParaRPr>
          </a:p>
          <a:p>
            <a:pPr marL="7334" defTabSz="528066" fontAlgn="base">
              <a:lnSpc>
                <a:spcPts val="4432"/>
              </a:lnSpc>
              <a:spcBef>
                <a:spcPct val="0"/>
              </a:spcBef>
              <a:spcAft>
                <a:spcPct val="0"/>
              </a:spcAft>
            </a:pPr>
            <a:r>
              <a:rPr lang="en-US" altLang="en-US" sz="2079">
                <a:solidFill>
                  <a:srgbClr val="231F20"/>
                </a:solidFill>
                <a:latin typeface="Gill Sans Light"/>
                <a:ea typeface="Gill Sans Light"/>
                <a:cs typeface="Gill Sans Light"/>
              </a:rPr>
              <a:t>Show excessive concern about other affected persons May become self-absorbed and feel self-pity</a:t>
            </a:r>
            <a:endParaRPr lang="en-US" altLang="en-US" sz="2079">
              <a:solidFill>
                <a:srgbClr val="000000"/>
              </a:solidFill>
              <a:latin typeface="Gill Sans Light"/>
              <a:ea typeface="Gill Sans Light"/>
              <a:cs typeface="Gill Sans Light"/>
            </a:endParaRPr>
          </a:p>
          <a:p>
            <a:pPr marL="7334" defTabSz="528066" fontAlgn="base">
              <a:lnSpc>
                <a:spcPts val="289"/>
              </a:lnSpc>
              <a:spcBef>
                <a:spcPts val="22"/>
              </a:spcBef>
              <a:spcAft>
                <a:spcPct val="0"/>
              </a:spcAft>
            </a:pPr>
            <a:endParaRPr lang="en-US" altLang="en-US" sz="289">
              <a:solidFill>
                <a:srgbClr val="000000"/>
              </a:solidFill>
            </a:endParaRPr>
          </a:p>
          <a:p>
            <a:pPr marL="7334" defTabSz="528066" fontAlgn="base">
              <a:lnSpc>
                <a:spcPts val="578"/>
              </a:lnSpc>
              <a:spcBef>
                <a:spcPct val="0"/>
              </a:spcBef>
              <a:spcAft>
                <a:spcPct val="0"/>
              </a:spcAft>
            </a:pPr>
            <a:endParaRPr lang="en-US" altLang="en-US" sz="578">
              <a:solidFill>
                <a:srgbClr val="000000"/>
              </a:solidFill>
            </a:endParaRPr>
          </a:p>
          <a:p>
            <a:pPr marL="7334" defTabSz="528066" fontAlgn="base">
              <a:lnSpc>
                <a:spcPts val="578"/>
              </a:lnSpc>
              <a:spcBef>
                <a:spcPct val="0"/>
              </a:spcBef>
              <a:spcAft>
                <a:spcPct val="0"/>
              </a:spcAft>
            </a:pPr>
            <a:endParaRPr lang="en-US" altLang="en-US" sz="578">
              <a:solidFill>
                <a:srgbClr val="000000"/>
              </a:solidFill>
            </a:endParaRPr>
          </a:p>
          <a:p>
            <a:pPr marL="7334" defTabSz="528066" fontAlgn="base">
              <a:spcBef>
                <a:spcPct val="0"/>
              </a:spcBef>
              <a:spcAft>
                <a:spcPct val="0"/>
              </a:spcAft>
            </a:pPr>
            <a:r>
              <a:rPr lang="en-US" altLang="en-US" sz="2079">
                <a:solidFill>
                  <a:srgbClr val="231F20"/>
                </a:solidFill>
                <a:latin typeface="Gill Sans Light"/>
                <a:ea typeface="Gill Sans Light"/>
                <a:cs typeface="Gill Sans Light"/>
              </a:rPr>
              <a:t>Changes in interpersonal relationships</a:t>
            </a:r>
            <a:endParaRPr lang="en-US" altLang="en-US" sz="2079">
              <a:solidFill>
                <a:srgbClr val="000000"/>
              </a:solidFill>
              <a:latin typeface="Gill Sans Light"/>
              <a:ea typeface="Gill Sans Light"/>
              <a:cs typeface="Gill Sans Light"/>
            </a:endParaRPr>
          </a:p>
        </p:txBody>
      </p:sp>
      <p:sp>
        <p:nvSpPr>
          <p:cNvPr id="47122" name="object 36">
            <a:extLst>
              <a:ext uri="{FF2B5EF4-FFF2-40B4-BE49-F238E27FC236}">
                <a16:creationId xmlns:a16="http://schemas.microsoft.com/office/drawing/2014/main" id="{004A45EB-34E2-3C38-11A5-A8C15BD0782D}"/>
              </a:ext>
            </a:extLst>
          </p:cNvPr>
          <p:cNvSpPr>
            <a:spLocks/>
          </p:cNvSpPr>
          <p:nvPr/>
        </p:nvSpPr>
        <p:spPr bwMode="auto">
          <a:xfrm>
            <a:off x="5159902" y="1168061"/>
            <a:ext cx="166866" cy="163198"/>
          </a:xfrm>
          <a:custGeom>
            <a:avLst/>
            <a:gdLst>
              <a:gd name="T0" fmla="*/ 144686 w 288059"/>
              <a:gd name="T1" fmla="*/ 0 h 282999"/>
              <a:gd name="T2" fmla="*/ 97577 w 288059"/>
              <a:gd name="T3" fmla="*/ 7712 h 282999"/>
              <a:gd name="T4" fmla="*/ 61061 w 288059"/>
              <a:gd name="T5" fmla="*/ 26387 h 282999"/>
              <a:gd name="T6" fmla="*/ 31510 w 288059"/>
              <a:gd name="T7" fmla="*/ 54616 h 282999"/>
              <a:gd name="T8" fmla="*/ 10768 w 288059"/>
              <a:gd name="T9" fmla="*/ 90889 h 282999"/>
              <a:gd name="T10" fmla="*/ 678 w 288059"/>
              <a:gd name="T11" fmla="*/ 133699 h 282999"/>
              <a:gd name="T12" fmla="*/ 0 w 288059"/>
              <a:gd name="T13" fmla="*/ 149162 h 282999"/>
              <a:gd name="T14" fmla="*/ 1457 w 288059"/>
              <a:gd name="T15" fmla="*/ 162949 h 282999"/>
              <a:gd name="T16" fmla="*/ 13704 w 288059"/>
              <a:gd name="T17" fmla="*/ 201572 h 282999"/>
              <a:gd name="T18" fmla="*/ 36546 w 288059"/>
              <a:gd name="T19" fmla="*/ 234499 h 282999"/>
              <a:gd name="T20" fmla="*/ 68684 w 288059"/>
              <a:gd name="T21" fmla="*/ 260173 h 282999"/>
              <a:gd name="T22" fmla="*/ 108677 w 288059"/>
              <a:gd name="T23" fmla="*/ 276782 h 282999"/>
              <a:gd name="T24" fmla="*/ 155121 w 288059"/>
              <a:gd name="T25" fmla="*/ 282575 h 282999"/>
              <a:gd name="T26" fmla="*/ 169015 w 288059"/>
              <a:gd name="T27" fmla="*/ 280936 h 282999"/>
              <a:gd name="T28" fmla="*/ 207820 w 288059"/>
              <a:gd name="T29" fmla="*/ 268523 h 282999"/>
              <a:gd name="T30" fmla="*/ 240955 w 288059"/>
              <a:gd name="T31" fmla="*/ 245803 h 282999"/>
              <a:gd name="T32" fmla="*/ 266679 w 288059"/>
              <a:gd name="T33" fmla="*/ 213989 h 282999"/>
              <a:gd name="T34" fmla="*/ 283250 w 288059"/>
              <a:gd name="T35" fmla="*/ 174287 h 282999"/>
              <a:gd name="T36" fmla="*/ 288925 w 288059"/>
              <a:gd name="T37" fmla="*/ 127911 h 282999"/>
              <a:gd name="T38" fmla="*/ 286808 w 288059"/>
              <a:gd name="T39" fmla="*/ 113778 h 282999"/>
              <a:gd name="T40" fmla="*/ 272403 w 288059"/>
              <a:gd name="T41" fmla="*/ 74598 h 282999"/>
              <a:gd name="T42" fmla="*/ 247474 w 288059"/>
              <a:gd name="T43" fmla="*/ 41761 h 282999"/>
              <a:gd name="T44" fmla="*/ 214010 w 288059"/>
              <a:gd name="T45" fmla="*/ 17213 h 282999"/>
              <a:gd name="T46" fmla="*/ 174006 w 288059"/>
              <a:gd name="T47" fmla="*/ 2898 h 282999"/>
              <a:gd name="T48" fmla="*/ 144686 w 288059"/>
              <a:gd name="T49" fmla="*/ 0 h 28299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88059" h="282999">
                <a:moveTo>
                  <a:pt x="144252" y="0"/>
                </a:moveTo>
                <a:lnTo>
                  <a:pt x="97285" y="7724"/>
                </a:lnTo>
                <a:lnTo>
                  <a:pt x="60878" y="26427"/>
                </a:lnTo>
                <a:lnTo>
                  <a:pt x="31416" y="54698"/>
                </a:lnTo>
                <a:lnTo>
                  <a:pt x="10736" y="91025"/>
                </a:lnTo>
                <a:lnTo>
                  <a:pt x="676" y="133900"/>
                </a:lnTo>
                <a:lnTo>
                  <a:pt x="0" y="149386"/>
                </a:lnTo>
                <a:lnTo>
                  <a:pt x="1453" y="163194"/>
                </a:lnTo>
                <a:lnTo>
                  <a:pt x="13663" y="201874"/>
                </a:lnTo>
                <a:lnTo>
                  <a:pt x="36436" y="234851"/>
                </a:lnTo>
                <a:lnTo>
                  <a:pt x="68478" y="260563"/>
                </a:lnTo>
                <a:lnTo>
                  <a:pt x="108351" y="277197"/>
                </a:lnTo>
                <a:lnTo>
                  <a:pt x="154656" y="282999"/>
                </a:lnTo>
                <a:lnTo>
                  <a:pt x="168508" y="281358"/>
                </a:lnTo>
                <a:lnTo>
                  <a:pt x="207197" y="268926"/>
                </a:lnTo>
                <a:lnTo>
                  <a:pt x="240233" y="246172"/>
                </a:lnTo>
                <a:lnTo>
                  <a:pt x="265880" y="214310"/>
                </a:lnTo>
                <a:lnTo>
                  <a:pt x="282401" y="174549"/>
                </a:lnTo>
                <a:lnTo>
                  <a:pt x="288059" y="128103"/>
                </a:lnTo>
                <a:lnTo>
                  <a:pt x="285948" y="113949"/>
                </a:lnTo>
                <a:lnTo>
                  <a:pt x="271587" y="74710"/>
                </a:lnTo>
                <a:lnTo>
                  <a:pt x="246732" y="41824"/>
                </a:lnTo>
                <a:lnTo>
                  <a:pt x="213369" y="17239"/>
                </a:lnTo>
                <a:lnTo>
                  <a:pt x="173484" y="2902"/>
                </a:lnTo>
                <a:lnTo>
                  <a:pt x="1442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7123" name="object 37">
            <a:extLst>
              <a:ext uri="{FF2B5EF4-FFF2-40B4-BE49-F238E27FC236}">
                <a16:creationId xmlns:a16="http://schemas.microsoft.com/office/drawing/2014/main" id="{F8F3E204-B447-2CC9-D48A-A74146531D9B}"/>
              </a:ext>
            </a:extLst>
          </p:cNvPr>
          <p:cNvSpPr>
            <a:spLocks/>
          </p:cNvSpPr>
          <p:nvPr/>
        </p:nvSpPr>
        <p:spPr bwMode="auto">
          <a:xfrm>
            <a:off x="5102140" y="1358764"/>
            <a:ext cx="255800" cy="525352"/>
          </a:xfrm>
          <a:custGeom>
            <a:avLst/>
            <a:gdLst>
              <a:gd name="T0" fmla="*/ 442913 w 443525"/>
              <a:gd name="T1" fmla="*/ 476683 h 909611"/>
              <a:gd name="T2" fmla="*/ 255424 w 443525"/>
              <a:gd name="T3" fmla="*/ 476683 h 909611"/>
              <a:gd name="T4" fmla="*/ 264936 w 443525"/>
              <a:gd name="T5" fmla="*/ 477280 h 909611"/>
              <a:gd name="T6" fmla="*/ 265989 w 443525"/>
              <a:gd name="T7" fmla="*/ 488341 h 909611"/>
              <a:gd name="T8" fmla="*/ 266102 w 443525"/>
              <a:gd name="T9" fmla="*/ 868190 h 909611"/>
              <a:gd name="T10" fmla="*/ 298091 w 443525"/>
              <a:gd name="T11" fmla="*/ 900974 h 909611"/>
              <a:gd name="T12" fmla="*/ 348249 w 443525"/>
              <a:gd name="T13" fmla="*/ 909638 h 909611"/>
              <a:gd name="T14" fmla="*/ 363564 w 443525"/>
              <a:gd name="T15" fmla="*/ 908967 h 909611"/>
              <a:gd name="T16" fmla="*/ 406298 w 443525"/>
              <a:gd name="T17" fmla="*/ 892903 h 909611"/>
              <a:gd name="T18" fmla="*/ 423429 w 443525"/>
              <a:gd name="T19" fmla="*/ 478727 h 909611"/>
              <a:gd name="T20" fmla="*/ 442913 w 443525"/>
              <a:gd name="T21" fmla="*/ 476683 h 909611"/>
              <a:gd name="T22" fmla="*/ 335997 w 443525"/>
              <a:gd name="T23" fmla="*/ 0 h 909611"/>
              <a:gd name="T24" fmla="*/ 174865 w 443525"/>
              <a:gd name="T25" fmla="*/ 0 h 909611"/>
              <a:gd name="T26" fmla="*/ 160073 w 443525"/>
              <a:gd name="T27" fmla="*/ 613 h 909611"/>
              <a:gd name="T28" fmla="*/ 117895 w 443525"/>
              <a:gd name="T29" fmla="*/ 9411 h 909611"/>
              <a:gd name="T30" fmla="*/ 80086 w 443525"/>
              <a:gd name="T31" fmla="*/ 27598 h 909611"/>
              <a:gd name="T32" fmla="*/ 48023 w 443525"/>
              <a:gd name="T33" fmla="*/ 53819 h 909611"/>
              <a:gd name="T34" fmla="*/ 23079 w 443525"/>
              <a:gd name="T35" fmla="*/ 86722 h 909611"/>
              <a:gd name="T36" fmla="*/ 6634 w 443525"/>
              <a:gd name="T37" fmla="*/ 124957 h 909611"/>
              <a:gd name="T38" fmla="*/ 61 w 443525"/>
              <a:gd name="T39" fmla="*/ 167170 h 909611"/>
              <a:gd name="T40" fmla="*/ 0 w 443525"/>
              <a:gd name="T41" fmla="*/ 410031 h 909611"/>
              <a:gd name="T42" fmla="*/ 3533 w 443525"/>
              <a:gd name="T43" fmla="*/ 430968 h 909611"/>
              <a:gd name="T44" fmla="*/ 16670 w 443525"/>
              <a:gd name="T45" fmla="*/ 467698 h 909611"/>
              <a:gd name="T46" fmla="*/ 69207 w 443525"/>
              <a:gd name="T47" fmla="*/ 478682 h 909611"/>
              <a:gd name="T48" fmla="*/ 87432 w 443525"/>
              <a:gd name="T49" fmla="*/ 528094 h 909611"/>
              <a:gd name="T50" fmla="*/ 87432 w 443525"/>
              <a:gd name="T51" fmla="*/ 863918 h 909611"/>
              <a:gd name="T52" fmla="*/ 88526 w 443525"/>
              <a:gd name="T53" fmla="*/ 871216 h 909611"/>
              <a:gd name="T54" fmla="*/ 117245 w 443525"/>
              <a:gd name="T55" fmla="*/ 900327 h 909611"/>
              <a:gd name="T56" fmla="*/ 152466 w 443525"/>
              <a:gd name="T57" fmla="*/ 909332 h 909611"/>
              <a:gd name="T58" fmla="*/ 170327 w 443525"/>
              <a:gd name="T59" fmla="*/ 908978 h 909611"/>
              <a:gd name="T60" fmla="*/ 216067 w 443525"/>
              <a:gd name="T61" fmla="*/ 900005 h 909611"/>
              <a:gd name="T62" fmla="*/ 244751 w 443525"/>
              <a:gd name="T63" fmla="*/ 868190 h 909611"/>
              <a:gd name="T64" fmla="*/ 244873 w 443525"/>
              <a:gd name="T65" fmla="*/ 488341 h 909611"/>
              <a:gd name="T66" fmla="*/ 245912 w 443525"/>
              <a:gd name="T67" fmla="*/ 477280 h 909611"/>
              <a:gd name="T68" fmla="*/ 255424 w 443525"/>
              <a:gd name="T69" fmla="*/ 476683 h 909611"/>
              <a:gd name="T70" fmla="*/ 442913 w 443525"/>
              <a:gd name="T71" fmla="*/ 476683 h 909611"/>
              <a:gd name="T72" fmla="*/ 447058 w 443525"/>
              <a:gd name="T73" fmla="*/ 476248 h 909611"/>
              <a:gd name="T74" fmla="*/ 492278 w 443525"/>
              <a:gd name="T75" fmla="*/ 448852 h 909611"/>
              <a:gd name="T76" fmla="*/ 510572 w 443525"/>
              <a:gd name="T77" fmla="*/ 411502 h 909611"/>
              <a:gd name="T78" fmla="*/ 510862 w 443525"/>
              <a:gd name="T79" fmla="*/ 309127 h 909611"/>
              <a:gd name="T80" fmla="*/ 510862 w 443525"/>
              <a:gd name="T81" fmla="*/ 171734 h 909611"/>
              <a:gd name="T82" fmla="*/ 505395 w 443525"/>
              <a:gd name="T83" fmla="*/ 129185 h 909611"/>
              <a:gd name="T84" fmla="*/ 489910 w 443525"/>
              <a:gd name="T85" fmla="*/ 90474 h 909611"/>
              <a:gd name="T86" fmla="*/ 465784 w 443525"/>
              <a:gd name="T87" fmla="*/ 56952 h 909611"/>
              <a:gd name="T88" fmla="*/ 434396 w 443525"/>
              <a:gd name="T89" fmla="*/ 29973 h 909611"/>
              <a:gd name="T90" fmla="*/ 397120 w 443525"/>
              <a:gd name="T91" fmla="*/ 10889 h 909611"/>
              <a:gd name="T92" fmla="*/ 355336 w 443525"/>
              <a:gd name="T93" fmla="*/ 1051 h 909611"/>
              <a:gd name="T94" fmla="*/ 340643 w 443525"/>
              <a:gd name="T95" fmla="*/ 60 h 909611"/>
              <a:gd name="T96" fmla="*/ 335997 w 443525"/>
              <a:gd name="T97" fmla="*/ 0 h 90961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43525" h="909611">
                <a:moveTo>
                  <a:pt x="443525" y="476669"/>
                </a:moveTo>
                <a:lnTo>
                  <a:pt x="255777" y="476669"/>
                </a:lnTo>
                <a:lnTo>
                  <a:pt x="265302" y="477266"/>
                </a:lnTo>
                <a:lnTo>
                  <a:pt x="266357" y="488327"/>
                </a:lnTo>
                <a:lnTo>
                  <a:pt x="266470" y="868164"/>
                </a:lnTo>
                <a:lnTo>
                  <a:pt x="298503" y="900947"/>
                </a:lnTo>
                <a:lnTo>
                  <a:pt x="348730" y="909611"/>
                </a:lnTo>
                <a:lnTo>
                  <a:pt x="364066" y="908940"/>
                </a:lnTo>
                <a:lnTo>
                  <a:pt x="406859" y="892876"/>
                </a:lnTo>
                <a:lnTo>
                  <a:pt x="424014" y="478713"/>
                </a:lnTo>
                <a:lnTo>
                  <a:pt x="443525" y="476669"/>
                </a:lnTo>
                <a:close/>
              </a:path>
              <a:path w="443525" h="909611">
                <a:moveTo>
                  <a:pt x="336461" y="0"/>
                </a:moveTo>
                <a:lnTo>
                  <a:pt x="175107" y="0"/>
                </a:lnTo>
                <a:lnTo>
                  <a:pt x="160294" y="613"/>
                </a:lnTo>
                <a:lnTo>
                  <a:pt x="118058" y="9411"/>
                </a:lnTo>
                <a:lnTo>
                  <a:pt x="80197" y="27597"/>
                </a:lnTo>
                <a:lnTo>
                  <a:pt x="48089" y="53817"/>
                </a:lnTo>
                <a:lnTo>
                  <a:pt x="23111" y="86719"/>
                </a:lnTo>
                <a:lnTo>
                  <a:pt x="6643" y="124953"/>
                </a:lnTo>
                <a:lnTo>
                  <a:pt x="61" y="167165"/>
                </a:lnTo>
                <a:lnTo>
                  <a:pt x="0" y="410019"/>
                </a:lnTo>
                <a:lnTo>
                  <a:pt x="3538" y="430955"/>
                </a:lnTo>
                <a:lnTo>
                  <a:pt x="16693" y="467684"/>
                </a:lnTo>
                <a:lnTo>
                  <a:pt x="69303" y="478668"/>
                </a:lnTo>
                <a:lnTo>
                  <a:pt x="87553" y="528078"/>
                </a:lnTo>
                <a:lnTo>
                  <a:pt x="87553" y="863892"/>
                </a:lnTo>
                <a:lnTo>
                  <a:pt x="88648" y="871190"/>
                </a:lnTo>
                <a:lnTo>
                  <a:pt x="117407" y="900300"/>
                </a:lnTo>
                <a:lnTo>
                  <a:pt x="152677" y="909305"/>
                </a:lnTo>
                <a:lnTo>
                  <a:pt x="170562" y="908951"/>
                </a:lnTo>
                <a:lnTo>
                  <a:pt x="216366" y="899978"/>
                </a:lnTo>
                <a:lnTo>
                  <a:pt x="245089" y="868164"/>
                </a:lnTo>
                <a:lnTo>
                  <a:pt x="245211" y="488327"/>
                </a:lnTo>
                <a:lnTo>
                  <a:pt x="246252" y="477266"/>
                </a:lnTo>
                <a:lnTo>
                  <a:pt x="255777" y="476669"/>
                </a:lnTo>
                <a:lnTo>
                  <a:pt x="443525" y="476669"/>
                </a:lnTo>
                <a:lnTo>
                  <a:pt x="447676" y="476234"/>
                </a:lnTo>
                <a:lnTo>
                  <a:pt x="492958" y="448839"/>
                </a:lnTo>
                <a:lnTo>
                  <a:pt x="511277" y="411490"/>
                </a:lnTo>
                <a:lnTo>
                  <a:pt x="511568" y="309118"/>
                </a:lnTo>
                <a:lnTo>
                  <a:pt x="511568" y="171729"/>
                </a:lnTo>
                <a:lnTo>
                  <a:pt x="506093" y="129181"/>
                </a:lnTo>
                <a:lnTo>
                  <a:pt x="490587" y="90471"/>
                </a:lnTo>
                <a:lnTo>
                  <a:pt x="466428" y="56950"/>
                </a:lnTo>
                <a:lnTo>
                  <a:pt x="434996" y="29972"/>
                </a:lnTo>
                <a:lnTo>
                  <a:pt x="397669" y="10889"/>
                </a:lnTo>
                <a:lnTo>
                  <a:pt x="355827" y="1051"/>
                </a:lnTo>
                <a:lnTo>
                  <a:pt x="341114" y="60"/>
                </a:lnTo>
                <a:lnTo>
                  <a:pt x="3364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38" name="object 38">
            <a:extLst>
              <a:ext uri="{FF2B5EF4-FFF2-40B4-BE49-F238E27FC236}">
                <a16:creationId xmlns:a16="http://schemas.microsoft.com/office/drawing/2014/main" id="{3F842BCC-DFD9-6F6F-D561-0AE83EE11863}"/>
              </a:ext>
            </a:extLst>
          </p:cNvPr>
          <p:cNvSpPr>
            <a:spLocks noGrp="1"/>
          </p:cNvSpPr>
          <p:nvPr>
            <p:ph type="ftr" sz="quarter" idx="11"/>
          </p:nvPr>
        </p:nvSpPr>
        <p:spPr/>
        <p:txBody>
          <a:bodyPr vert="horz" wrap="square" lIns="0" tIns="0" rIns="0" bIns="0" numCol="1" rtlCol="0" anchor="t" anchorCtr="0" compatLnSpc="1">
            <a:prstTxWarp prst="textNoShape">
              <a:avLst/>
            </a:prstTxWarp>
            <a:noAutofit/>
          </a:bodyPr>
          <a:lstStyle/>
          <a:p>
            <a:pPr marL="7334" defTabSz="528066">
              <a:defRPr/>
            </a:pPr>
            <a:r>
              <a:rPr sz="1213" b="1" spc="-9" dirty="0">
                <a:solidFill>
                  <a:srgbClr val="FFFFFF"/>
                </a:solidFill>
                <a:latin typeface="Gill Sans"/>
                <a:cs typeface="Gill Sans"/>
              </a:rPr>
              <a:t>S</a:t>
            </a:r>
            <a:r>
              <a:rPr sz="1213" b="1" dirty="0">
                <a:solidFill>
                  <a:srgbClr val="FFFFFF"/>
                </a:solidFill>
                <a:latin typeface="Gill Sans"/>
                <a:cs typeface="Gill Sans"/>
              </a:rPr>
              <a:t>e</a:t>
            </a:r>
            <a:r>
              <a:rPr sz="1213" b="1" spc="9" dirty="0">
                <a:solidFill>
                  <a:srgbClr val="FFFFFF"/>
                </a:solidFill>
                <a:latin typeface="Gill Sans"/>
                <a:cs typeface="Gill Sans"/>
              </a:rPr>
              <a:t>c</a:t>
            </a:r>
            <a:r>
              <a:rPr sz="1213" b="1" spc="12" dirty="0">
                <a:solidFill>
                  <a:srgbClr val="FFFFFF"/>
                </a:solidFill>
                <a:latin typeface="Gill Sans"/>
                <a:cs typeface="Gill Sans"/>
              </a:rPr>
              <a:t>t</a:t>
            </a:r>
            <a:r>
              <a:rPr sz="1213" b="1" spc="-6" dirty="0">
                <a:solidFill>
                  <a:srgbClr val="FFFFFF"/>
                </a:solidFill>
                <a:latin typeface="Gill Sans"/>
                <a:cs typeface="Gill Sans"/>
              </a:rPr>
              <a:t>i</a:t>
            </a:r>
            <a:r>
              <a:rPr sz="1213" b="1" dirty="0">
                <a:solidFill>
                  <a:srgbClr val="FFFFFF"/>
                </a:solidFill>
                <a:latin typeface="Gill Sans"/>
                <a:cs typeface="Gill Sans"/>
              </a:rPr>
              <a:t>on</a:t>
            </a:r>
            <a:r>
              <a:rPr sz="1213" b="1" spc="3" dirty="0">
                <a:solidFill>
                  <a:srgbClr val="FFFFFF"/>
                </a:solidFill>
                <a:latin typeface="Gill Sans"/>
                <a:cs typeface="Gill Sans"/>
              </a:rPr>
              <a:t> </a:t>
            </a:r>
            <a:r>
              <a:rPr sz="1213" b="1" spc="9" dirty="0">
                <a:solidFill>
                  <a:srgbClr val="FFFFFF"/>
                </a:solidFill>
                <a:latin typeface="Gill Sans"/>
                <a:cs typeface="Gill Sans"/>
              </a:rPr>
              <a:t>B</a:t>
            </a:r>
            <a:r>
              <a:rPr sz="1213" b="1" dirty="0">
                <a:solidFill>
                  <a:srgbClr val="FFFFFF"/>
                </a:solidFill>
                <a:latin typeface="Gill Sans"/>
                <a:cs typeface="Gill Sans"/>
              </a:rPr>
              <a:t>:</a:t>
            </a:r>
            <a:endParaRPr sz="1213">
              <a:latin typeface="Gill Sans"/>
              <a:cs typeface="Gill Sans"/>
            </a:endParaRPr>
          </a:p>
        </p:txBody>
      </p:sp>
      <p:sp>
        <p:nvSpPr>
          <p:cNvPr id="2" name="TextBox 1">
            <a:extLst>
              <a:ext uri="{FF2B5EF4-FFF2-40B4-BE49-F238E27FC236}">
                <a16:creationId xmlns:a16="http://schemas.microsoft.com/office/drawing/2014/main" id="{E9329B60-19CF-DCB6-D2FA-8CE4C0B025DC}"/>
              </a:ext>
            </a:extLst>
          </p:cNvPr>
          <p:cNvSpPr txBox="1"/>
          <p:nvPr/>
        </p:nvSpPr>
        <p:spPr>
          <a:xfrm>
            <a:off x="167424" y="6344969"/>
            <a:ext cx="6645499" cy="276999"/>
          </a:xfrm>
          <a:prstGeom prst="rect">
            <a:avLst/>
          </a:prstGeom>
          <a:noFill/>
        </p:spPr>
        <p:txBody>
          <a:bodyPr wrap="square" rtlCol="0">
            <a:spAutoFit/>
          </a:bodyPr>
          <a:lstStyle/>
          <a:p>
            <a:pPr algn="l"/>
            <a:r>
              <a:rPr lang="en-US" sz="1200" i="1" dirty="0"/>
              <a:t>Source: </a:t>
            </a:r>
            <a:r>
              <a:rPr lang="en-US" sz="1200" b="1" i="1" u="none" strike="noStrike" baseline="0" dirty="0">
                <a:latin typeface="GillSans-Bold"/>
              </a:rPr>
              <a:t>Save the Children (2013) ,</a:t>
            </a:r>
            <a:r>
              <a:rPr lang="en-US" sz="1200" b="0" i="1" u="none" strike="noStrike" baseline="0" dirty="0">
                <a:latin typeface="GillSans"/>
              </a:rPr>
              <a:t>Psychological First Aid Training Manual for Child Practitioners</a:t>
            </a:r>
            <a:endParaRPr lang="en-US" sz="1200" i="1" dirty="0"/>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object 2">
            <a:extLst>
              <a:ext uri="{FF2B5EF4-FFF2-40B4-BE49-F238E27FC236}">
                <a16:creationId xmlns:a16="http://schemas.microsoft.com/office/drawing/2014/main" id="{DAC29D8B-880E-3225-C086-36D708FE6ED2}"/>
              </a:ext>
            </a:extLst>
          </p:cNvPr>
          <p:cNvSpPr>
            <a:spLocks/>
          </p:cNvSpPr>
          <p:nvPr/>
        </p:nvSpPr>
        <p:spPr bwMode="auto">
          <a:xfrm>
            <a:off x="1526445" y="5795377"/>
            <a:ext cx="0" cy="118273"/>
          </a:xfrm>
          <a:custGeom>
            <a:avLst/>
            <a:gdLst>
              <a:gd name="T0" fmla="*/ 204787 h 204177"/>
              <a:gd name="T1" fmla="*/ 0 h 204177"/>
              <a:gd name="T2" fmla="*/ 204787 h 204177"/>
              <a:gd name="T3" fmla="*/ 0 60000 65536"/>
              <a:gd name="T4" fmla="*/ 0 60000 65536"/>
              <a:gd name="T5" fmla="*/ 0 60000 65536"/>
            </a:gdLst>
            <a:ahLst/>
            <a:cxnLst>
              <a:cxn ang="T3">
                <a:pos x="0" y="T0"/>
              </a:cxn>
              <a:cxn ang="T4">
                <a:pos x="0" y="T1"/>
              </a:cxn>
              <a:cxn ang="T5">
                <a:pos x="0" y="T2"/>
              </a:cxn>
            </a:cxnLst>
            <a:rect l="0" t="0" r="r" b="b"/>
            <a:pathLst>
              <a:path h="204177">
                <a:moveTo>
                  <a:pt x="0" y="204177"/>
                </a:moveTo>
                <a:lnTo>
                  <a:pt x="0" y="0"/>
                </a:lnTo>
                <a:lnTo>
                  <a:pt x="0" y="204177"/>
                </a:lnTo>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5059" name="object 3">
            <a:extLst>
              <a:ext uri="{FF2B5EF4-FFF2-40B4-BE49-F238E27FC236}">
                <a16:creationId xmlns:a16="http://schemas.microsoft.com/office/drawing/2014/main" id="{38221D33-6212-A178-E08A-F02F846C5B4D}"/>
              </a:ext>
            </a:extLst>
          </p:cNvPr>
          <p:cNvSpPr>
            <a:spLocks/>
          </p:cNvSpPr>
          <p:nvPr/>
        </p:nvSpPr>
        <p:spPr bwMode="auto">
          <a:xfrm>
            <a:off x="1526445" y="5603756"/>
            <a:ext cx="1435779" cy="191621"/>
          </a:xfrm>
          <a:custGeom>
            <a:avLst/>
            <a:gdLst>
              <a:gd name="T0" fmla="*/ 0 w 2486525"/>
              <a:gd name="T1" fmla="*/ 331788 h 332638"/>
              <a:gd name="T2" fmla="*/ 2438511 w 2486525"/>
              <a:gd name="T3" fmla="*/ 331788 h 332638"/>
              <a:gd name="T4" fmla="*/ 2460677 w 2486525"/>
              <a:gd name="T5" fmla="*/ 331468 h 332638"/>
              <a:gd name="T6" fmla="*/ 2486017 w 2486525"/>
              <a:gd name="T7" fmla="*/ 291807 h 332638"/>
              <a:gd name="T8" fmla="*/ 2486025 w 2486525"/>
              <a:gd name="T9" fmla="*/ 47402 h 332638"/>
              <a:gd name="T10" fmla="*/ 2485704 w 2486525"/>
              <a:gd name="T11" fmla="*/ 25287 h 332638"/>
              <a:gd name="T12" fmla="*/ 2445950 w 2486525"/>
              <a:gd name="T13" fmla="*/ 7 h 332638"/>
              <a:gd name="T14" fmla="*/ 0 w 2486525"/>
              <a:gd name="T15" fmla="*/ 0 h 332638"/>
              <a:gd name="T16" fmla="*/ 0 w 2486525"/>
              <a:gd name="T17" fmla="*/ 331788 h 3326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86525" h="332638">
                <a:moveTo>
                  <a:pt x="0" y="332638"/>
                </a:moveTo>
                <a:lnTo>
                  <a:pt x="2439001" y="332638"/>
                </a:lnTo>
                <a:lnTo>
                  <a:pt x="2461172" y="332317"/>
                </a:lnTo>
                <a:lnTo>
                  <a:pt x="2486517" y="292555"/>
                </a:lnTo>
                <a:lnTo>
                  <a:pt x="2486525" y="47523"/>
                </a:lnTo>
                <a:lnTo>
                  <a:pt x="2486204" y="25352"/>
                </a:lnTo>
                <a:lnTo>
                  <a:pt x="2446442" y="7"/>
                </a:lnTo>
                <a:lnTo>
                  <a:pt x="0" y="0"/>
                </a:lnTo>
                <a:lnTo>
                  <a:pt x="0" y="332638"/>
                </a:lnTo>
              </a:path>
            </a:pathLst>
          </a:custGeom>
          <a:solidFill>
            <a:srgbClr val="F15A4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5060" name="object 5">
            <a:extLst>
              <a:ext uri="{FF2B5EF4-FFF2-40B4-BE49-F238E27FC236}">
                <a16:creationId xmlns:a16="http://schemas.microsoft.com/office/drawing/2014/main" id="{67A74D24-0C4C-5374-C4A4-E6C5CA8411BB}"/>
              </a:ext>
            </a:extLst>
          </p:cNvPr>
          <p:cNvSpPr>
            <a:spLocks/>
          </p:cNvSpPr>
          <p:nvPr/>
        </p:nvSpPr>
        <p:spPr bwMode="auto">
          <a:xfrm>
            <a:off x="9950416" y="264051"/>
            <a:ext cx="716056" cy="358487"/>
          </a:xfrm>
          <a:custGeom>
            <a:avLst/>
            <a:gdLst>
              <a:gd name="T0" fmla="*/ 1239838 w 1240164"/>
              <a:gd name="T1" fmla="*/ 0 h 621360"/>
              <a:gd name="T2" fmla="*/ 104563 w 1240164"/>
              <a:gd name="T3" fmla="*/ 249 h 621360"/>
              <a:gd name="T4" fmla="*/ 53443 w 1240164"/>
              <a:gd name="T5" fmla="*/ 3893 h 621360"/>
              <a:gd name="T6" fmla="*/ 15756 w 1240164"/>
              <a:gd name="T7" fmla="*/ 22707 h 621360"/>
              <a:gd name="T8" fmla="*/ 1922 w 1240164"/>
              <a:gd name="T9" fmla="*/ 68434 h 621360"/>
              <a:gd name="T10" fmla="*/ 0 w 1240164"/>
              <a:gd name="T11" fmla="*/ 127586 h 621360"/>
              <a:gd name="T12" fmla="*/ 2 w 1240164"/>
              <a:gd name="T13" fmla="*/ 493829 h 621360"/>
              <a:gd name="T14" fmla="*/ 813 w 1240164"/>
              <a:gd name="T15" fmla="*/ 535778 h 621360"/>
              <a:gd name="T16" fmla="*/ 6704 w 1240164"/>
              <a:gd name="T17" fmla="*/ 579586 h 621360"/>
              <a:gd name="T18" fmla="*/ 31144 w 1240164"/>
              <a:gd name="T19" fmla="*/ 610163 h 621360"/>
              <a:gd name="T20" fmla="*/ 68459 w 1240164"/>
              <a:gd name="T21" fmla="*/ 618763 h 621360"/>
              <a:gd name="T22" fmla="*/ 1239838 w 1240164"/>
              <a:gd name="T23" fmla="*/ 620713 h 621360"/>
              <a:gd name="T24" fmla="*/ 1239838 w 1240164"/>
              <a:gd name="T25" fmla="*/ 0 h 6213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40164" h="621360">
                <a:moveTo>
                  <a:pt x="1240164" y="0"/>
                </a:moveTo>
                <a:lnTo>
                  <a:pt x="104590" y="249"/>
                </a:lnTo>
                <a:lnTo>
                  <a:pt x="53457" y="3897"/>
                </a:lnTo>
                <a:lnTo>
                  <a:pt x="15760" y="22731"/>
                </a:lnTo>
                <a:lnTo>
                  <a:pt x="1923" y="68505"/>
                </a:lnTo>
                <a:lnTo>
                  <a:pt x="0" y="127719"/>
                </a:lnTo>
                <a:lnTo>
                  <a:pt x="2" y="494344"/>
                </a:lnTo>
                <a:lnTo>
                  <a:pt x="813" y="536336"/>
                </a:lnTo>
                <a:lnTo>
                  <a:pt x="6706" y="580190"/>
                </a:lnTo>
                <a:lnTo>
                  <a:pt x="31152" y="610799"/>
                </a:lnTo>
                <a:lnTo>
                  <a:pt x="68477" y="619408"/>
                </a:lnTo>
                <a:lnTo>
                  <a:pt x="1240164" y="621360"/>
                </a:lnTo>
                <a:lnTo>
                  <a:pt x="12401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5061" name="object 6">
            <a:extLst>
              <a:ext uri="{FF2B5EF4-FFF2-40B4-BE49-F238E27FC236}">
                <a16:creationId xmlns:a16="http://schemas.microsoft.com/office/drawing/2014/main" id="{01B860D3-E0C8-6F4E-8896-6186BC171C16}"/>
              </a:ext>
            </a:extLst>
          </p:cNvPr>
          <p:cNvSpPr txBox="1">
            <a:spLocks noChangeArrowheads="1"/>
          </p:cNvSpPr>
          <p:nvPr/>
        </p:nvSpPr>
        <p:spPr bwMode="auto">
          <a:xfrm>
            <a:off x="10027431" y="275053"/>
            <a:ext cx="319979" cy="31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a:solidFill>
                  <a:schemeClr val="tx1"/>
                </a:solidFill>
                <a:latin typeface="Gill Sans MT" pitchFamily="34" charset="0"/>
                <a:cs typeface="Arial" panose="020B0604020202020204" pitchFamily="34" charset="0"/>
              </a:defRPr>
            </a:lvl1pPr>
            <a:lvl2pPr marL="742950" indent="-285750">
              <a:defRPr>
                <a:solidFill>
                  <a:schemeClr val="tx1"/>
                </a:solidFill>
                <a:latin typeface="Gill Sans MT" pitchFamily="34" charset="0"/>
                <a:cs typeface="Arial" panose="020B0604020202020204" pitchFamily="34" charset="0"/>
              </a:defRPr>
            </a:lvl2pPr>
            <a:lvl3pPr marL="1143000" indent="-228600">
              <a:defRPr>
                <a:solidFill>
                  <a:schemeClr val="tx1"/>
                </a:solidFill>
                <a:latin typeface="Gill Sans MT" pitchFamily="34" charset="0"/>
                <a:cs typeface="Arial" panose="020B0604020202020204" pitchFamily="34" charset="0"/>
              </a:defRPr>
            </a:lvl3pPr>
            <a:lvl4pPr marL="1600200" indent="-228600">
              <a:defRPr>
                <a:solidFill>
                  <a:schemeClr val="tx1"/>
                </a:solidFill>
                <a:latin typeface="Gill Sans MT" pitchFamily="34" charset="0"/>
                <a:cs typeface="Arial" panose="020B0604020202020204" pitchFamily="34" charset="0"/>
              </a:defRPr>
            </a:lvl4pPr>
            <a:lvl5pPr marL="2057400" indent="-228600">
              <a:defRPr>
                <a:solidFill>
                  <a:schemeClr val="tx1"/>
                </a:solidFill>
                <a:latin typeface="Gill Sans MT"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9pPr>
          </a:lstStyle>
          <a:p>
            <a:pPr marL="7334" defTabSz="528066" fontAlgn="base">
              <a:spcBef>
                <a:spcPct val="0"/>
              </a:spcBef>
              <a:spcAft>
                <a:spcPct val="0"/>
              </a:spcAft>
            </a:pPr>
            <a:r>
              <a:rPr lang="en-US" altLang="en-US" sz="2021" b="1">
                <a:solidFill>
                  <a:srgbClr val="ED1C24"/>
                </a:solidFill>
                <a:latin typeface="Gill Sans" pitchFamily="34" charset="0"/>
                <a:cs typeface="Gill Sans" pitchFamily="34" charset="0"/>
              </a:rPr>
              <a:t>34</a:t>
            </a:r>
            <a:endParaRPr lang="en-US" altLang="en-US" sz="2021">
              <a:solidFill>
                <a:srgbClr val="000000"/>
              </a:solidFill>
              <a:latin typeface="Gill Sans" pitchFamily="34" charset="0"/>
              <a:cs typeface="Gill Sans" pitchFamily="34" charset="0"/>
            </a:endParaRPr>
          </a:p>
        </p:txBody>
      </p:sp>
      <p:sp>
        <p:nvSpPr>
          <p:cNvPr id="45062" name="object 24">
            <a:extLst>
              <a:ext uri="{FF2B5EF4-FFF2-40B4-BE49-F238E27FC236}">
                <a16:creationId xmlns:a16="http://schemas.microsoft.com/office/drawing/2014/main" id="{FF1A79B6-05C6-720A-B3FE-2BFEB4D32B84}"/>
              </a:ext>
            </a:extLst>
          </p:cNvPr>
          <p:cNvSpPr>
            <a:spLocks/>
          </p:cNvSpPr>
          <p:nvPr/>
        </p:nvSpPr>
        <p:spPr bwMode="auto">
          <a:xfrm>
            <a:off x="1526445" y="5795377"/>
            <a:ext cx="9140027" cy="118273"/>
          </a:xfrm>
          <a:custGeom>
            <a:avLst/>
            <a:gdLst>
              <a:gd name="T0" fmla="*/ 0 w 15825596"/>
              <a:gd name="T1" fmla="*/ 204787 h 204177"/>
              <a:gd name="T2" fmla="*/ 15825788 w 15825596"/>
              <a:gd name="T3" fmla="*/ 204787 h 204177"/>
              <a:gd name="T4" fmla="*/ 15825788 w 15825596"/>
              <a:gd name="T5" fmla="*/ 0 h 204177"/>
              <a:gd name="T6" fmla="*/ 0 w 15825596"/>
              <a:gd name="T7" fmla="*/ 0 h 204177"/>
              <a:gd name="T8" fmla="*/ 0 w 15825596"/>
              <a:gd name="T9" fmla="*/ 204787 h 204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25596" h="204177">
                <a:moveTo>
                  <a:pt x="0" y="204177"/>
                </a:moveTo>
                <a:lnTo>
                  <a:pt x="15825596" y="204177"/>
                </a:lnTo>
                <a:lnTo>
                  <a:pt x="15825596" y="0"/>
                </a:lnTo>
                <a:lnTo>
                  <a:pt x="0" y="0"/>
                </a:lnTo>
                <a:lnTo>
                  <a:pt x="0" y="204177"/>
                </a:lnTo>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5063" name="object 25">
            <a:extLst>
              <a:ext uri="{FF2B5EF4-FFF2-40B4-BE49-F238E27FC236}">
                <a16:creationId xmlns:a16="http://schemas.microsoft.com/office/drawing/2014/main" id="{795E2B91-F78A-C39D-EFAB-74186CBE11FA}"/>
              </a:ext>
            </a:extLst>
          </p:cNvPr>
          <p:cNvSpPr>
            <a:spLocks/>
          </p:cNvSpPr>
          <p:nvPr/>
        </p:nvSpPr>
        <p:spPr bwMode="auto">
          <a:xfrm>
            <a:off x="1526445" y="5603756"/>
            <a:ext cx="1435779" cy="191621"/>
          </a:xfrm>
          <a:custGeom>
            <a:avLst/>
            <a:gdLst>
              <a:gd name="T0" fmla="*/ 0 w 2486525"/>
              <a:gd name="T1" fmla="*/ 331788 h 332638"/>
              <a:gd name="T2" fmla="*/ 2438511 w 2486525"/>
              <a:gd name="T3" fmla="*/ 331788 h 332638"/>
              <a:gd name="T4" fmla="*/ 2460677 w 2486525"/>
              <a:gd name="T5" fmla="*/ 331468 h 332638"/>
              <a:gd name="T6" fmla="*/ 2486017 w 2486525"/>
              <a:gd name="T7" fmla="*/ 291807 h 332638"/>
              <a:gd name="T8" fmla="*/ 2486025 w 2486525"/>
              <a:gd name="T9" fmla="*/ 47402 h 332638"/>
              <a:gd name="T10" fmla="*/ 2485704 w 2486525"/>
              <a:gd name="T11" fmla="*/ 25287 h 332638"/>
              <a:gd name="T12" fmla="*/ 2445950 w 2486525"/>
              <a:gd name="T13" fmla="*/ 7 h 332638"/>
              <a:gd name="T14" fmla="*/ 0 w 2486525"/>
              <a:gd name="T15" fmla="*/ 0 h 332638"/>
              <a:gd name="T16" fmla="*/ 0 w 2486525"/>
              <a:gd name="T17" fmla="*/ 331788 h 3326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86525" h="332638">
                <a:moveTo>
                  <a:pt x="0" y="332638"/>
                </a:moveTo>
                <a:lnTo>
                  <a:pt x="2439001" y="332638"/>
                </a:lnTo>
                <a:lnTo>
                  <a:pt x="2461172" y="332317"/>
                </a:lnTo>
                <a:lnTo>
                  <a:pt x="2486517" y="292555"/>
                </a:lnTo>
                <a:lnTo>
                  <a:pt x="2486525" y="47523"/>
                </a:lnTo>
                <a:lnTo>
                  <a:pt x="2486204" y="25352"/>
                </a:lnTo>
                <a:lnTo>
                  <a:pt x="2446442" y="7"/>
                </a:lnTo>
                <a:lnTo>
                  <a:pt x="0" y="0"/>
                </a:lnTo>
                <a:lnTo>
                  <a:pt x="0" y="332638"/>
                </a:lnTo>
              </a:path>
            </a:pathLst>
          </a:custGeom>
          <a:solidFill>
            <a:srgbClr val="F15A4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5064" name="object 26">
            <a:extLst>
              <a:ext uri="{FF2B5EF4-FFF2-40B4-BE49-F238E27FC236}">
                <a16:creationId xmlns:a16="http://schemas.microsoft.com/office/drawing/2014/main" id="{40D3D42F-D034-B2D6-F669-7E155AEC7677}"/>
              </a:ext>
            </a:extLst>
          </p:cNvPr>
          <p:cNvSpPr>
            <a:spLocks/>
          </p:cNvSpPr>
          <p:nvPr/>
        </p:nvSpPr>
        <p:spPr bwMode="auto">
          <a:xfrm>
            <a:off x="2846702" y="833412"/>
            <a:ext cx="6233629" cy="1044286"/>
          </a:xfrm>
          <a:custGeom>
            <a:avLst/>
            <a:gdLst>
              <a:gd name="T0" fmla="*/ 10793413 w 10794060"/>
              <a:gd name="T1" fmla="*/ 0 h 1807794"/>
              <a:gd name="T2" fmla="*/ 0 w 10794060"/>
              <a:gd name="T3" fmla="*/ 0 h 1807794"/>
              <a:gd name="T4" fmla="*/ 0 w 10794060"/>
              <a:gd name="T5" fmla="*/ 1808162 h 1807794"/>
              <a:gd name="T6" fmla="*/ 10145371 w 10794060"/>
              <a:gd name="T7" fmla="*/ 1807273 h 1807794"/>
              <a:gd name="T8" fmla="*/ 10247489 w 10794060"/>
              <a:gd name="T9" fmla="*/ 1805160 h 1807794"/>
              <a:gd name="T10" fmla="*/ 10338272 w 10794060"/>
              <a:gd name="T11" fmla="*/ 1801049 h 1807794"/>
              <a:gd name="T12" fmla="*/ 10418388 w 10794060"/>
              <a:gd name="T13" fmla="*/ 1794268 h 1807794"/>
              <a:gd name="T14" fmla="*/ 10488504 w 10794060"/>
              <a:gd name="T15" fmla="*/ 1784154 h 1807794"/>
              <a:gd name="T16" fmla="*/ 10549286 w 10794060"/>
              <a:gd name="T17" fmla="*/ 1770038 h 1807794"/>
              <a:gd name="T18" fmla="*/ 10601401 w 10794060"/>
              <a:gd name="T19" fmla="*/ 1751254 h 1807794"/>
              <a:gd name="T20" fmla="*/ 10645514 w 10794060"/>
              <a:gd name="T21" fmla="*/ 1727136 h 1807794"/>
              <a:gd name="T22" fmla="*/ 10682295 w 10794060"/>
              <a:gd name="T23" fmla="*/ 1697014 h 1807794"/>
              <a:gd name="T24" fmla="*/ 10712408 w 10794060"/>
              <a:gd name="T25" fmla="*/ 1660224 h 1807794"/>
              <a:gd name="T26" fmla="*/ 10736520 w 10794060"/>
              <a:gd name="T27" fmla="*/ 1616099 h 1807794"/>
              <a:gd name="T28" fmla="*/ 10755299 w 10794060"/>
              <a:gd name="T29" fmla="*/ 1563970 h 1807794"/>
              <a:gd name="T30" fmla="*/ 10769411 w 10794060"/>
              <a:gd name="T31" fmla="*/ 1503173 h 1807794"/>
              <a:gd name="T32" fmla="*/ 10779523 w 10794060"/>
              <a:gd name="T33" fmla="*/ 1433039 h 1807794"/>
              <a:gd name="T34" fmla="*/ 10786301 w 10794060"/>
              <a:gd name="T35" fmla="*/ 1352901 h 1807794"/>
              <a:gd name="T36" fmla="*/ 10790412 w 10794060"/>
              <a:gd name="T37" fmla="*/ 1262094 h 1807794"/>
              <a:gd name="T38" fmla="*/ 10792524 w 10794060"/>
              <a:gd name="T39" fmla="*/ 1159949 h 1807794"/>
              <a:gd name="T40" fmla="*/ 10793302 w 10794060"/>
              <a:gd name="T41" fmla="*/ 1045800 h 1807794"/>
              <a:gd name="T42" fmla="*/ 10793413 w 10794060"/>
              <a:gd name="T43" fmla="*/ 0 h 180779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794060" h="1807794">
                <a:moveTo>
                  <a:pt x="10794060" y="0"/>
                </a:moveTo>
                <a:lnTo>
                  <a:pt x="0" y="0"/>
                </a:lnTo>
                <a:lnTo>
                  <a:pt x="0" y="1807794"/>
                </a:lnTo>
                <a:lnTo>
                  <a:pt x="10145979" y="1806905"/>
                </a:lnTo>
                <a:lnTo>
                  <a:pt x="10248103" y="1804793"/>
                </a:lnTo>
                <a:lnTo>
                  <a:pt x="10338892" y="1800682"/>
                </a:lnTo>
                <a:lnTo>
                  <a:pt x="10419013" y="1793903"/>
                </a:lnTo>
                <a:lnTo>
                  <a:pt x="10489133" y="1783791"/>
                </a:lnTo>
                <a:lnTo>
                  <a:pt x="10549918" y="1769678"/>
                </a:lnTo>
                <a:lnTo>
                  <a:pt x="10602036" y="1750898"/>
                </a:lnTo>
                <a:lnTo>
                  <a:pt x="10646152" y="1726784"/>
                </a:lnTo>
                <a:lnTo>
                  <a:pt x="10682935" y="1696669"/>
                </a:lnTo>
                <a:lnTo>
                  <a:pt x="10713050" y="1659886"/>
                </a:lnTo>
                <a:lnTo>
                  <a:pt x="10737164" y="1615770"/>
                </a:lnTo>
                <a:lnTo>
                  <a:pt x="10755944" y="1563652"/>
                </a:lnTo>
                <a:lnTo>
                  <a:pt x="10770057" y="1502867"/>
                </a:lnTo>
                <a:lnTo>
                  <a:pt x="10780169" y="1432747"/>
                </a:lnTo>
                <a:lnTo>
                  <a:pt x="10786948" y="1352626"/>
                </a:lnTo>
                <a:lnTo>
                  <a:pt x="10791059" y="1261837"/>
                </a:lnTo>
                <a:lnTo>
                  <a:pt x="10793171" y="1159713"/>
                </a:lnTo>
                <a:lnTo>
                  <a:pt x="10793949" y="1045587"/>
                </a:lnTo>
                <a:lnTo>
                  <a:pt x="10794060"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5065" name="object 27">
            <a:extLst>
              <a:ext uri="{FF2B5EF4-FFF2-40B4-BE49-F238E27FC236}">
                <a16:creationId xmlns:a16="http://schemas.microsoft.com/office/drawing/2014/main" id="{C38FE7F6-A452-E012-E759-6A75078C56B5}"/>
              </a:ext>
            </a:extLst>
          </p:cNvPr>
          <p:cNvSpPr>
            <a:spLocks noChangeArrowheads="1"/>
          </p:cNvSpPr>
          <p:nvPr/>
        </p:nvSpPr>
        <p:spPr bwMode="auto">
          <a:xfrm>
            <a:off x="1526445" y="1877698"/>
            <a:ext cx="9140027" cy="4972967"/>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Gill Sans MT" pitchFamily="34" charset="0"/>
                <a:cs typeface="Arial" panose="020B0604020202020204" pitchFamily="34" charset="0"/>
              </a:defRPr>
            </a:lvl1pPr>
            <a:lvl2pPr marL="742950" indent="-285750">
              <a:defRPr>
                <a:solidFill>
                  <a:schemeClr val="tx1"/>
                </a:solidFill>
                <a:latin typeface="Gill Sans MT" pitchFamily="34" charset="0"/>
                <a:cs typeface="Arial" panose="020B0604020202020204" pitchFamily="34" charset="0"/>
              </a:defRPr>
            </a:lvl2pPr>
            <a:lvl3pPr marL="1143000" indent="-228600">
              <a:defRPr>
                <a:solidFill>
                  <a:schemeClr val="tx1"/>
                </a:solidFill>
                <a:latin typeface="Gill Sans MT" pitchFamily="34" charset="0"/>
                <a:cs typeface="Arial" panose="020B0604020202020204" pitchFamily="34" charset="0"/>
              </a:defRPr>
            </a:lvl3pPr>
            <a:lvl4pPr marL="1600200" indent="-228600">
              <a:defRPr>
                <a:solidFill>
                  <a:schemeClr val="tx1"/>
                </a:solidFill>
                <a:latin typeface="Gill Sans MT" pitchFamily="34" charset="0"/>
                <a:cs typeface="Arial" panose="020B0604020202020204" pitchFamily="34" charset="0"/>
              </a:defRPr>
            </a:lvl4pPr>
            <a:lvl5pPr marL="2057400" indent="-228600">
              <a:defRPr>
                <a:solidFill>
                  <a:schemeClr val="tx1"/>
                </a:solidFill>
                <a:latin typeface="Gill Sans MT"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9pPr>
          </a:lstStyle>
          <a:p>
            <a:pPr defTabSz="528066" fontAlgn="base">
              <a:spcBef>
                <a:spcPct val="0"/>
              </a:spcBef>
              <a:spcAft>
                <a:spcPct val="0"/>
              </a:spcAft>
            </a:pPr>
            <a:endParaRPr lang="en-US" altLang="en-US" sz="1040">
              <a:solidFill>
                <a:srgbClr val="000000"/>
              </a:solidFill>
            </a:endParaRPr>
          </a:p>
        </p:txBody>
      </p:sp>
      <p:sp>
        <p:nvSpPr>
          <p:cNvPr id="28" name="object 28">
            <a:extLst>
              <a:ext uri="{FF2B5EF4-FFF2-40B4-BE49-F238E27FC236}">
                <a16:creationId xmlns:a16="http://schemas.microsoft.com/office/drawing/2014/main" id="{49EC1EC8-80E4-81E3-2AE2-01E559A7BB1B}"/>
              </a:ext>
            </a:extLst>
          </p:cNvPr>
          <p:cNvSpPr txBox="1"/>
          <p:nvPr/>
        </p:nvSpPr>
        <p:spPr>
          <a:xfrm>
            <a:off x="3438067" y="904927"/>
            <a:ext cx="5468063" cy="782068"/>
          </a:xfrm>
          <a:prstGeom prst="rect">
            <a:avLst/>
          </a:prstGeom>
        </p:spPr>
        <p:txBody>
          <a:bodyPr lIns="0" tIns="0" rIns="0" bIns="0"/>
          <a:lstStyle/>
          <a:p>
            <a:pPr marL="7334" defTabSz="528066">
              <a:defRPr/>
            </a:pPr>
            <a:r>
              <a:rPr sz="2772" dirty="0">
                <a:solidFill>
                  <a:srgbClr val="FFFFFF"/>
                </a:solidFill>
                <a:latin typeface="Gill Sans Light"/>
                <a:cs typeface="Gill Sans Light"/>
              </a:rPr>
              <a:t>Cogniti</a:t>
            </a:r>
            <a:r>
              <a:rPr sz="2772" spc="-43" dirty="0">
                <a:solidFill>
                  <a:srgbClr val="FFFFFF"/>
                </a:solidFill>
                <a:latin typeface="Gill Sans Light"/>
                <a:cs typeface="Gill Sans Light"/>
              </a:rPr>
              <a:t>v</a:t>
            </a:r>
            <a:r>
              <a:rPr sz="2772" dirty="0">
                <a:solidFill>
                  <a:srgbClr val="FFFFFF"/>
                </a:solidFill>
                <a:latin typeface="Gill Sans Light"/>
                <a:cs typeface="Gill Sans Light"/>
              </a:rPr>
              <a:t>e de</a:t>
            </a:r>
            <a:r>
              <a:rPr sz="2772" spc="-43" dirty="0">
                <a:solidFill>
                  <a:srgbClr val="FFFFFF"/>
                </a:solidFill>
                <a:latin typeface="Gill Sans Light"/>
                <a:cs typeface="Gill Sans Light"/>
              </a:rPr>
              <a:t>v</a:t>
            </a:r>
            <a:r>
              <a:rPr sz="2772" dirty="0">
                <a:solidFill>
                  <a:srgbClr val="FFFFFF"/>
                </a:solidFill>
                <a:latin typeface="Gill Sans Light"/>
                <a:cs typeface="Gill Sans Light"/>
              </a:rPr>
              <a:t>elopment</a:t>
            </a:r>
            <a:r>
              <a:rPr sz="2772" spc="3" dirty="0">
                <a:solidFill>
                  <a:srgbClr val="FFFFFF"/>
                </a:solidFill>
                <a:latin typeface="Gill Sans Light"/>
                <a:cs typeface="Gill Sans Light"/>
              </a:rPr>
              <a:t> </a:t>
            </a:r>
            <a:r>
              <a:rPr sz="2772" dirty="0">
                <a:solidFill>
                  <a:srgbClr val="FFFFFF"/>
                </a:solidFill>
                <a:latin typeface="Gill Sans Light"/>
                <a:cs typeface="Gill Sans Light"/>
              </a:rPr>
              <a:t>of teens:</a:t>
            </a:r>
            <a:endParaRPr sz="2772" dirty="0">
              <a:solidFill>
                <a:srgbClr val="000000"/>
              </a:solidFill>
              <a:latin typeface="Gill Sans Light"/>
              <a:cs typeface="Gill Sans Light"/>
            </a:endParaRPr>
          </a:p>
          <a:p>
            <a:pPr defTabSz="528066">
              <a:lnSpc>
                <a:spcPts val="375"/>
              </a:lnSpc>
              <a:spcBef>
                <a:spcPts val="21"/>
              </a:spcBef>
              <a:defRPr/>
            </a:pPr>
            <a:endParaRPr sz="375" dirty="0">
              <a:solidFill>
                <a:srgbClr val="000000"/>
              </a:solidFill>
              <a:latin typeface="Gill Sans MT"/>
              <a:cs typeface="Arial"/>
            </a:endParaRPr>
          </a:p>
          <a:p>
            <a:pPr marL="82877" defTabSz="528066">
              <a:defRPr/>
            </a:pPr>
            <a:r>
              <a:rPr sz="1964" spc="-199" dirty="0">
                <a:solidFill>
                  <a:srgbClr val="FFFFFF"/>
                </a:solidFill>
                <a:latin typeface="Gill Sans Light"/>
                <a:cs typeface="Gill Sans Light"/>
              </a:rPr>
              <a:t>T</a:t>
            </a:r>
            <a:r>
              <a:rPr sz="1964" spc="46" dirty="0">
                <a:solidFill>
                  <a:srgbClr val="FFFFFF"/>
                </a:solidFill>
                <a:latin typeface="Gill Sans Light"/>
                <a:cs typeface="Gill Sans Light"/>
              </a:rPr>
              <a:t>r</a:t>
            </a:r>
            <a:r>
              <a:rPr sz="1964" dirty="0">
                <a:solidFill>
                  <a:srgbClr val="FFFFFF"/>
                </a:solidFill>
                <a:latin typeface="Gill Sans Light"/>
                <a:cs typeface="Gill Sans Light"/>
              </a:rPr>
              <a:t>ansition from child to adult</a:t>
            </a:r>
            <a:endParaRPr sz="1964" dirty="0">
              <a:solidFill>
                <a:srgbClr val="000000"/>
              </a:solidFill>
              <a:latin typeface="Gill Sans Light"/>
              <a:cs typeface="Gill Sans Light"/>
            </a:endParaRPr>
          </a:p>
        </p:txBody>
      </p:sp>
      <p:sp>
        <p:nvSpPr>
          <p:cNvPr id="45067" name="object 29">
            <a:extLst>
              <a:ext uri="{FF2B5EF4-FFF2-40B4-BE49-F238E27FC236}">
                <a16:creationId xmlns:a16="http://schemas.microsoft.com/office/drawing/2014/main" id="{9FB3B0F9-B3E9-C372-AF44-DD6862FD36E0}"/>
              </a:ext>
            </a:extLst>
          </p:cNvPr>
          <p:cNvSpPr>
            <a:spLocks/>
          </p:cNvSpPr>
          <p:nvPr/>
        </p:nvSpPr>
        <p:spPr bwMode="auto">
          <a:xfrm>
            <a:off x="2843035" y="2053733"/>
            <a:ext cx="6237296" cy="3054927"/>
          </a:xfrm>
          <a:custGeom>
            <a:avLst/>
            <a:gdLst>
              <a:gd name="T0" fmla="*/ 0 w 10800003"/>
              <a:gd name="T1" fmla="*/ 5289550 h 5290121"/>
              <a:gd name="T2" fmla="*/ 10799763 w 10800003"/>
              <a:gd name="T3" fmla="*/ 5289550 h 5290121"/>
              <a:gd name="T4" fmla="*/ 10799763 w 10800003"/>
              <a:gd name="T5" fmla="*/ 0 h 5290121"/>
              <a:gd name="T6" fmla="*/ 0 w 10800003"/>
              <a:gd name="T7" fmla="*/ 0 h 5290121"/>
              <a:gd name="T8" fmla="*/ 0 w 10800003"/>
              <a:gd name="T9" fmla="*/ 5289550 h 5290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800003" h="5290121">
                <a:moveTo>
                  <a:pt x="0" y="5290121"/>
                </a:moveTo>
                <a:lnTo>
                  <a:pt x="10800003" y="5290121"/>
                </a:lnTo>
                <a:lnTo>
                  <a:pt x="10800003" y="0"/>
                </a:lnTo>
                <a:lnTo>
                  <a:pt x="0" y="0"/>
                </a:lnTo>
                <a:lnTo>
                  <a:pt x="0" y="52901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5068" name="object 30">
            <a:extLst>
              <a:ext uri="{FF2B5EF4-FFF2-40B4-BE49-F238E27FC236}">
                <a16:creationId xmlns:a16="http://schemas.microsoft.com/office/drawing/2014/main" id="{E355E3C0-E274-D409-A311-89DF7A293DB1}"/>
              </a:ext>
            </a:extLst>
          </p:cNvPr>
          <p:cNvSpPr>
            <a:spLocks/>
          </p:cNvSpPr>
          <p:nvPr/>
        </p:nvSpPr>
        <p:spPr bwMode="auto">
          <a:xfrm>
            <a:off x="3203355" y="2350791"/>
            <a:ext cx="70597" cy="71514"/>
          </a:xfrm>
          <a:custGeom>
            <a:avLst/>
            <a:gdLst>
              <a:gd name="T0" fmla="*/ 72040 w 122673"/>
              <a:gd name="T1" fmla="*/ 0 h 123772"/>
              <a:gd name="T2" fmla="*/ 27608 w 122673"/>
              <a:gd name="T3" fmla="*/ 11062 h 123772"/>
              <a:gd name="T4" fmla="*/ 3065 w 122673"/>
              <a:gd name="T5" fmla="*/ 40863 h 123772"/>
              <a:gd name="T6" fmla="*/ 0 w 122673"/>
              <a:gd name="T7" fmla="*/ 53536 h 123772"/>
              <a:gd name="T8" fmla="*/ 1284 w 122673"/>
              <a:gd name="T9" fmla="*/ 69844 h 123772"/>
              <a:gd name="T10" fmla="*/ 20439 w 122673"/>
              <a:gd name="T11" fmla="*/ 107343 h 123772"/>
              <a:gd name="T12" fmla="*/ 55824 w 122673"/>
              <a:gd name="T13" fmla="*/ 123557 h 123772"/>
              <a:gd name="T14" fmla="*/ 61607 w 122673"/>
              <a:gd name="T15" fmla="*/ 123825 h 123772"/>
              <a:gd name="T16" fmla="*/ 75967 w 122673"/>
              <a:gd name="T17" fmla="*/ 122151 h 123772"/>
              <a:gd name="T18" fmla="*/ 110363 w 122673"/>
              <a:gd name="T19" fmla="*/ 100107 h 123772"/>
              <a:gd name="T20" fmla="*/ 122237 w 122673"/>
              <a:gd name="T21" fmla="*/ 75062 h 123772"/>
              <a:gd name="T22" fmla="*/ 121413 w 122673"/>
              <a:gd name="T23" fmla="*/ 57614 h 123772"/>
              <a:gd name="T24" fmla="*/ 104525 w 122673"/>
              <a:gd name="T25" fmla="*/ 18131 h 123772"/>
              <a:gd name="T26" fmla="*/ 72040 w 122673"/>
              <a:gd name="T27" fmla="*/ 0 h 1237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2673" h="123772">
                <a:moveTo>
                  <a:pt x="72297" y="0"/>
                </a:moveTo>
                <a:lnTo>
                  <a:pt x="27706" y="11057"/>
                </a:lnTo>
                <a:lnTo>
                  <a:pt x="3076" y="40846"/>
                </a:lnTo>
                <a:lnTo>
                  <a:pt x="0" y="53513"/>
                </a:lnTo>
                <a:lnTo>
                  <a:pt x="1289" y="69814"/>
                </a:lnTo>
                <a:lnTo>
                  <a:pt x="20512" y="107297"/>
                </a:lnTo>
                <a:lnTo>
                  <a:pt x="56023" y="123504"/>
                </a:lnTo>
                <a:lnTo>
                  <a:pt x="61827" y="123772"/>
                </a:lnTo>
                <a:lnTo>
                  <a:pt x="76238" y="122099"/>
                </a:lnTo>
                <a:lnTo>
                  <a:pt x="110757" y="100064"/>
                </a:lnTo>
                <a:lnTo>
                  <a:pt x="122673" y="75030"/>
                </a:lnTo>
                <a:lnTo>
                  <a:pt x="121846" y="57589"/>
                </a:lnTo>
                <a:lnTo>
                  <a:pt x="104898" y="18123"/>
                </a:lnTo>
                <a:lnTo>
                  <a:pt x="7229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5069" name="object 31">
            <a:extLst>
              <a:ext uri="{FF2B5EF4-FFF2-40B4-BE49-F238E27FC236}">
                <a16:creationId xmlns:a16="http://schemas.microsoft.com/office/drawing/2014/main" id="{290E5D47-D836-9DA6-F2DB-6BE8FE67E86C}"/>
              </a:ext>
            </a:extLst>
          </p:cNvPr>
          <p:cNvSpPr>
            <a:spLocks/>
          </p:cNvSpPr>
          <p:nvPr/>
        </p:nvSpPr>
        <p:spPr bwMode="auto">
          <a:xfrm>
            <a:off x="3203355" y="2878893"/>
            <a:ext cx="70597" cy="71514"/>
          </a:xfrm>
          <a:custGeom>
            <a:avLst/>
            <a:gdLst>
              <a:gd name="T0" fmla="*/ 72040 w 122673"/>
              <a:gd name="T1" fmla="*/ 0 h 123772"/>
              <a:gd name="T2" fmla="*/ 27608 w 122673"/>
              <a:gd name="T3" fmla="*/ 11062 h 123772"/>
              <a:gd name="T4" fmla="*/ 3065 w 122673"/>
              <a:gd name="T5" fmla="*/ 40863 h 123772"/>
              <a:gd name="T6" fmla="*/ 0 w 122673"/>
              <a:gd name="T7" fmla="*/ 53536 h 123772"/>
              <a:gd name="T8" fmla="*/ 1284 w 122673"/>
              <a:gd name="T9" fmla="*/ 69844 h 123772"/>
              <a:gd name="T10" fmla="*/ 20439 w 122673"/>
              <a:gd name="T11" fmla="*/ 107343 h 123772"/>
              <a:gd name="T12" fmla="*/ 55824 w 122673"/>
              <a:gd name="T13" fmla="*/ 123557 h 123772"/>
              <a:gd name="T14" fmla="*/ 61607 w 122673"/>
              <a:gd name="T15" fmla="*/ 123825 h 123772"/>
              <a:gd name="T16" fmla="*/ 75967 w 122673"/>
              <a:gd name="T17" fmla="*/ 122151 h 123772"/>
              <a:gd name="T18" fmla="*/ 110363 w 122673"/>
              <a:gd name="T19" fmla="*/ 100107 h 123772"/>
              <a:gd name="T20" fmla="*/ 122237 w 122673"/>
              <a:gd name="T21" fmla="*/ 75062 h 123772"/>
              <a:gd name="T22" fmla="*/ 121413 w 122673"/>
              <a:gd name="T23" fmla="*/ 57614 h 123772"/>
              <a:gd name="T24" fmla="*/ 104525 w 122673"/>
              <a:gd name="T25" fmla="*/ 18131 h 123772"/>
              <a:gd name="T26" fmla="*/ 72040 w 122673"/>
              <a:gd name="T27" fmla="*/ 0 h 1237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2673" h="123772">
                <a:moveTo>
                  <a:pt x="72297" y="0"/>
                </a:moveTo>
                <a:lnTo>
                  <a:pt x="27706" y="11057"/>
                </a:lnTo>
                <a:lnTo>
                  <a:pt x="3076" y="40846"/>
                </a:lnTo>
                <a:lnTo>
                  <a:pt x="0" y="53513"/>
                </a:lnTo>
                <a:lnTo>
                  <a:pt x="1289" y="69814"/>
                </a:lnTo>
                <a:lnTo>
                  <a:pt x="20512" y="107297"/>
                </a:lnTo>
                <a:lnTo>
                  <a:pt x="56023" y="123504"/>
                </a:lnTo>
                <a:lnTo>
                  <a:pt x="61827" y="123772"/>
                </a:lnTo>
                <a:lnTo>
                  <a:pt x="76238" y="122099"/>
                </a:lnTo>
                <a:lnTo>
                  <a:pt x="110757" y="100064"/>
                </a:lnTo>
                <a:lnTo>
                  <a:pt x="122673" y="75030"/>
                </a:lnTo>
                <a:lnTo>
                  <a:pt x="121846" y="57589"/>
                </a:lnTo>
                <a:lnTo>
                  <a:pt x="104898" y="18123"/>
                </a:lnTo>
                <a:lnTo>
                  <a:pt x="7229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5070" name="object 32">
            <a:extLst>
              <a:ext uri="{FF2B5EF4-FFF2-40B4-BE49-F238E27FC236}">
                <a16:creationId xmlns:a16="http://schemas.microsoft.com/office/drawing/2014/main" id="{D60B2458-461A-00B0-6815-6F165B69065D}"/>
              </a:ext>
            </a:extLst>
          </p:cNvPr>
          <p:cNvSpPr>
            <a:spLocks/>
          </p:cNvSpPr>
          <p:nvPr/>
        </p:nvSpPr>
        <p:spPr bwMode="auto">
          <a:xfrm>
            <a:off x="3203355" y="3406996"/>
            <a:ext cx="70597" cy="71514"/>
          </a:xfrm>
          <a:custGeom>
            <a:avLst/>
            <a:gdLst>
              <a:gd name="T0" fmla="*/ 72040 w 122673"/>
              <a:gd name="T1" fmla="*/ 0 h 123772"/>
              <a:gd name="T2" fmla="*/ 27608 w 122673"/>
              <a:gd name="T3" fmla="*/ 11062 h 123772"/>
              <a:gd name="T4" fmla="*/ 3065 w 122673"/>
              <a:gd name="T5" fmla="*/ 40863 h 123772"/>
              <a:gd name="T6" fmla="*/ 0 w 122673"/>
              <a:gd name="T7" fmla="*/ 53536 h 123772"/>
              <a:gd name="T8" fmla="*/ 1284 w 122673"/>
              <a:gd name="T9" fmla="*/ 69844 h 123772"/>
              <a:gd name="T10" fmla="*/ 20439 w 122673"/>
              <a:gd name="T11" fmla="*/ 107343 h 123772"/>
              <a:gd name="T12" fmla="*/ 55824 w 122673"/>
              <a:gd name="T13" fmla="*/ 123557 h 123772"/>
              <a:gd name="T14" fmla="*/ 61607 w 122673"/>
              <a:gd name="T15" fmla="*/ 123825 h 123772"/>
              <a:gd name="T16" fmla="*/ 75967 w 122673"/>
              <a:gd name="T17" fmla="*/ 122151 h 123772"/>
              <a:gd name="T18" fmla="*/ 110363 w 122673"/>
              <a:gd name="T19" fmla="*/ 100107 h 123772"/>
              <a:gd name="T20" fmla="*/ 122237 w 122673"/>
              <a:gd name="T21" fmla="*/ 75062 h 123772"/>
              <a:gd name="T22" fmla="*/ 121413 w 122673"/>
              <a:gd name="T23" fmla="*/ 57614 h 123772"/>
              <a:gd name="T24" fmla="*/ 104525 w 122673"/>
              <a:gd name="T25" fmla="*/ 18131 h 123772"/>
              <a:gd name="T26" fmla="*/ 72040 w 122673"/>
              <a:gd name="T27" fmla="*/ 0 h 1237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2673" h="123772">
                <a:moveTo>
                  <a:pt x="72297" y="0"/>
                </a:moveTo>
                <a:lnTo>
                  <a:pt x="27706" y="11057"/>
                </a:lnTo>
                <a:lnTo>
                  <a:pt x="3076" y="40846"/>
                </a:lnTo>
                <a:lnTo>
                  <a:pt x="0" y="53513"/>
                </a:lnTo>
                <a:lnTo>
                  <a:pt x="1289" y="69814"/>
                </a:lnTo>
                <a:lnTo>
                  <a:pt x="20512" y="107297"/>
                </a:lnTo>
                <a:lnTo>
                  <a:pt x="56023" y="123504"/>
                </a:lnTo>
                <a:lnTo>
                  <a:pt x="61827" y="123772"/>
                </a:lnTo>
                <a:lnTo>
                  <a:pt x="76238" y="122099"/>
                </a:lnTo>
                <a:lnTo>
                  <a:pt x="110757" y="100064"/>
                </a:lnTo>
                <a:lnTo>
                  <a:pt x="122673" y="75030"/>
                </a:lnTo>
                <a:lnTo>
                  <a:pt x="121846" y="57589"/>
                </a:lnTo>
                <a:lnTo>
                  <a:pt x="104898" y="18123"/>
                </a:lnTo>
                <a:lnTo>
                  <a:pt x="7229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5071" name="object 33">
            <a:extLst>
              <a:ext uri="{FF2B5EF4-FFF2-40B4-BE49-F238E27FC236}">
                <a16:creationId xmlns:a16="http://schemas.microsoft.com/office/drawing/2014/main" id="{3969B70E-C26B-AEB8-FB1B-816B8E103432}"/>
              </a:ext>
            </a:extLst>
          </p:cNvPr>
          <p:cNvSpPr>
            <a:spLocks/>
          </p:cNvSpPr>
          <p:nvPr/>
        </p:nvSpPr>
        <p:spPr bwMode="auto">
          <a:xfrm>
            <a:off x="3203355" y="3935099"/>
            <a:ext cx="70597" cy="71514"/>
          </a:xfrm>
          <a:custGeom>
            <a:avLst/>
            <a:gdLst>
              <a:gd name="T0" fmla="*/ 72040 w 122673"/>
              <a:gd name="T1" fmla="*/ 0 h 123772"/>
              <a:gd name="T2" fmla="*/ 27608 w 122673"/>
              <a:gd name="T3" fmla="*/ 11062 h 123772"/>
              <a:gd name="T4" fmla="*/ 3065 w 122673"/>
              <a:gd name="T5" fmla="*/ 40863 h 123772"/>
              <a:gd name="T6" fmla="*/ 0 w 122673"/>
              <a:gd name="T7" fmla="*/ 53536 h 123772"/>
              <a:gd name="T8" fmla="*/ 1284 w 122673"/>
              <a:gd name="T9" fmla="*/ 69844 h 123772"/>
              <a:gd name="T10" fmla="*/ 20439 w 122673"/>
              <a:gd name="T11" fmla="*/ 107343 h 123772"/>
              <a:gd name="T12" fmla="*/ 55824 w 122673"/>
              <a:gd name="T13" fmla="*/ 123557 h 123772"/>
              <a:gd name="T14" fmla="*/ 61607 w 122673"/>
              <a:gd name="T15" fmla="*/ 123825 h 123772"/>
              <a:gd name="T16" fmla="*/ 75967 w 122673"/>
              <a:gd name="T17" fmla="*/ 122151 h 123772"/>
              <a:gd name="T18" fmla="*/ 110363 w 122673"/>
              <a:gd name="T19" fmla="*/ 100107 h 123772"/>
              <a:gd name="T20" fmla="*/ 122237 w 122673"/>
              <a:gd name="T21" fmla="*/ 75062 h 123772"/>
              <a:gd name="T22" fmla="*/ 121413 w 122673"/>
              <a:gd name="T23" fmla="*/ 57614 h 123772"/>
              <a:gd name="T24" fmla="*/ 104525 w 122673"/>
              <a:gd name="T25" fmla="*/ 18131 h 123772"/>
              <a:gd name="T26" fmla="*/ 72040 w 122673"/>
              <a:gd name="T27" fmla="*/ 0 h 1237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2673" h="123772">
                <a:moveTo>
                  <a:pt x="72297" y="0"/>
                </a:moveTo>
                <a:lnTo>
                  <a:pt x="27706" y="11057"/>
                </a:lnTo>
                <a:lnTo>
                  <a:pt x="3076" y="40846"/>
                </a:lnTo>
                <a:lnTo>
                  <a:pt x="0" y="53513"/>
                </a:lnTo>
                <a:lnTo>
                  <a:pt x="1289" y="69814"/>
                </a:lnTo>
                <a:lnTo>
                  <a:pt x="20512" y="107297"/>
                </a:lnTo>
                <a:lnTo>
                  <a:pt x="56023" y="123504"/>
                </a:lnTo>
                <a:lnTo>
                  <a:pt x="61827" y="123772"/>
                </a:lnTo>
                <a:lnTo>
                  <a:pt x="76238" y="122099"/>
                </a:lnTo>
                <a:lnTo>
                  <a:pt x="110757" y="100064"/>
                </a:lnTo>
                <a:lnTo>
                  <a:pt x="122673" y="75030"/>
                </a:lnTo>
                <a:lnTo>
                  <a:pt x="121846" y="57589"/>
                </a:lnTo>
                <a:lnTo>
                  <a:pt x="104898" y="18123"/>
                </a:lnTo>
                <a:lnTo>
                  <a:pt x="7229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5072" name="object 34">
            <a:extLst>
              <a:ext uri="{FF2B5EF4-FFF2-40B4-BE49-F238E27FC236}">
                <a16:creationId xmlns:a16="http://schemas.microsoft.com/office/drawing/2014/main" id="{ED77FC85-CB1A-18FA-E74E-F182368B6C7F}"/>
              </a:ext>
            </a:extLst>
          </p:cNvPr>
          <p:cNvSpPr>
            <a:spLocks/>
          </p:cNvSpPr>
          <p:nvPr/>
        </p:nvSpPr>
        <p:spPr bwMode="auto">
          <a:xfrm>
            <a:off x="3203355" y="4463201"/>
            <a:ext cx="70597" cy="71514"/>
          </a:xfrm>
          <a:custGeom>
            <a:avLst/>
            <a:gdLst>
              <a:gd name="T0" fmla="*/ 72040 w 122673"/>
              <a:gd name="T1" fmla="*/ 0 h 123772"/>
              <a:gd name="T2" fmla="*/ 27608 w 122673"/>
              <a:gd name="T3" fmla="*/ 11062 h 123772"/>
              <a:gd name="T4" fmla="*/ 3065 w 122673"/>
              <a:gd name="T5" fmla="*/ 40863 h 123772"/>
              <a:gd name="T6" fmla="*/ 0 w 122673"/>
              <a:gd name="T7" fmla="*/ 53536 h 123772"/>
              <a:gd name="T8" fmla="*/ 1284 w 122673"/>
              <a:gd name="T9" fmla="*/ 69844 h 123772"/>
              <a:gd name="T10" fmla="*/ 20439 w 122673"/>
              <a:gd name="T11" fmla="*/ 107343 h 123772"/>
              <a:gd name="T12" fmla="*/ 55824 w 122673"/>
              <a:gd name="T13" fmla="*/ 123557 h 123772"/>
              <a:gd name="T14" fmla="*/ 61607 w 122673"/>
              <a:gd name="T15" fmla="*/ 123825 h 123772"/>
              <a:gd name="T16" fmla="*/ 75967 w 122673"/>
              <a:gd name="T17" fmla="*/ 122151 h 123772"/>
              <a:gd name="T18" fmla="*/ 110363 w 122673"/>
              <a:gd name="T19" fmla="*/ 100107 h 123772"/>
              <a:gd name="T20" fmla="*/ 122237 w 122673"/>
              <a:gd name="T21" fmla="*/ 75062 h 123772"/>
              <a:gd name="T22" fmla="*/ 121413 w 122673"/>
              <a:gd name="T23" fmla="*/ 57614 h 123772"/>
              <a:gd name="T24" fmla="*/ 104525 w 122673"/>
              <a:gd name="T25" fmla="*/ 18131 h 123772"/>
              <a:gd name="T26" fmla="*/ 72040 w 122673"/>
              <a:gd name="T27" fmla="*/ 0 h 1237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2673" h="123772">
                <a:moveTo>
                  <a:pt x="72297" y="0"/>
                </a:moveTo>
                <a:lnTo>
                  <a:pt x="27706" y="11057"/>
                </a:lnTo>
                <a:lnTo>
                  <a:pt x="3076" y="40846"/>
                </a:lnTo>
                <a:lnTo>
                  <a:pt x="0" y="53513"/>
                </a:lnTo>
                <a:lnTo>
                  <a:pt x="1289" y="69814"/>
                </a:lnTo>
                <a:lnTo>
                  <a:pt x="20512" y="107297"/>
                </a:lnTo>
                <a:lnTo>
                  <a:pt x="56023" y="123504"/>
                </a:lnTo>
                <a:lnTo>
                  <a:pt x="61827" y="123772"/>
                </a:lnTo>
                <a:lnTo>
                  <a:pt x="76238" y="122099"/>
                </a:lnTo>
                <a:lnTo>
                  <a:pt x="110757" y="100064"/>
                </a:lnTo>
                <a:lnTo>
                  <a:pt x="122673" y="75030"/>
                </a:lnTo>
                <a:lnTo>
                  <a:pt x="121846" y="57589"/>
                </a:lnTo>
                <a:lnTo>
                  <a:pt x="104898" y="18123"/>
                </a:lnTo>
                <a:lnTo>
                  <a:pt x="72297" y="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defTabSz="528066" eaLnBrk="0" fontAlgn="base" hangingPunct="0">
              <a:spcBef>
                <a:spcPct val="0"/>
              </a:spcBef>
              <a:spcAft>
                <a:spcPct val="0"/>
              </a:spcAft>
            </a:pPr>
            <a:endParaRPr lang="en-US" sz="1040">
              <a:solidFill>
                <a:srgbClr val="000000"/>
              </a:solidFill>
              <a:latin typeface="Gill Sans MT" pitchFamily="34" charset="0"/>
              <a:cs typeface="Arial" panose="020B0604020202020204" pitchFamily="34" charset="0"/>
            </a:endParaRPr>
          </a:p>
        </p:txBody>
      </p:sp>
      <p:sp>
        <p:nvSpPr>
          <p:cNvPr id="45073" name="object 35">
            <a:extLst>
              <a:ext uri="{FF2B5EF4-FFF2-40B4-BE49-F238E27FC236}">
                <a16:creationId xmlns:a16="http://schemas.microsoft.com/office/drawing/2014/main" id="{B3C78EB1-64EB-1C2B-574A-189641EB253E}"/>
              </a:ext>
            </a:extLst>
          </p:cNvPr>
          <p:cNvSpPr txBox="1">
            <a:spLocks noChangeArrowheads="1"/>
          </p:cNvSpPr>
          <p:nvPr/>
        </p:nvSpPr>
        <p:spPr bwMode="auto">
          <a:xfrm>
            <a:off x="3448152" y="2158253"/>
            <a:ext cx="6457339" cy="2756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a:solidFill>
                  <a:schemeClr val="tx1"/>
                </a:solidFill>
                <a:latin typeface="Gill Sans MT" pitchFamily="34" charset="0"/>
                <a:cs typeface="Arial" panose="020B0604020202020204" pitchFamily="34" charset="0"/>
              </a:defRPr>
            </a:lvl1pPr>
            <a:lvl2pPr marL="742950" indent="-285750">
              <a:defRPr>
                <a:solidFill>
                  <a:schemeClr val="tx1"/>
                </a:solidFill>
                <a:latin typeface="Gill Sans MT" pitchFamily="34" charset="0"/>
                <a:cs typeface="Arial" panose="020B0604020202020204" pitchFamily="34" charset="0"/>
              </a:defRPr>
            </a:lvl2pPr>
            <a:lvl3pPr marL="1143000" indent="-228600">
              <a:defRPr>
                <a:solidFill>
                  <a:schemeClr val="tx1"/>
                </a:solidFill>
                <a:latin typeface="Gill Sans MT" pitchFamily="34" charset="0"/>
                <a:cs typeface="Arial" panose="020B0604020202020204" pitchFamily="34" charset="0"/>
              </a:defRPr>
            </a:lvl3pPr>
            <a:lvl4pPr marL="1600200" indent="-228600">
              <a:defRPr>
                <a:solidFill>
                  <a:schemeClr val="tx1"/>
                </a:solidFill>
                <a:latin typeface="Gill Sans MT" pitchFamily="34" charset="0"/>
                <a:cs typeface="Arial" panose="020B0604020202020204" pitchFamily="34" charset="0"/>
              </a:defRPr>
            </a:lvl4pPr>
            <a:lvl5pPr marL="2057400" indent="-228600">
              <a:defRPr>
                <a:solidFill>
                  <a:schemeClr val="tx1"/>
                </a:solidFill>
                <a:latin typeface="Gill Sans MT"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ill Sans MT" pitchFamily="34" charset="0"/>
                <a:cs typeface="Arial" panose="020B0604020202020204" pitchFamily="34" charset="0"/>
              </a:defRPr>
            </a:lvl9pPr>
          </a:lstStyle>
          <a:p>
            <a:pPr marL="7334" defTabSz="528066" fontAlgn="base">
              <a:spcBef>
                <a:spcPct val="0"/>
              </a:spcBef>
              <a:spcAft>
                <a:spcPct val="0"/>
              </a:spcAft>
            </a:pPr>
            <a:r>
              <a:rPr lang="en-US" altLang="en-US" sz="2079">
                <a:solidFill>
                  <a:srgbClr val="231F20"/>
                </a:solidFill>
                <a:latin typeface="Gill Sans Light"/>
                <a:ea typeface="Gill Sans Light"/>
                <a:cs typeface="Gill Sans Light"/>
              </a:rPr>
              <a:t>Searching for own identity</a:t>
            </a:r>
            <a:endParaRPr lang="en-US" altLang="en-US" sz="2079">
              <a:solidFill>
                <a:srgbClr val="000000"/>
              </a:solidFill>
              <a:latin typeface="Gill Sans Light"/>
              <a:ea typeface="Gill Sans Light"/>
              <a:cs typeface="Gill Sans Light"/>
            </a:endParaRPr>
          </a:p>
          <a:p>
            <a:pPr marL="7334" defTabSz="528066" fontAlgn="base">
              <a:lnSpc>
                <a:spcPts val="404"/>
              </a:lnSpc>
              <a:spcBef>
                <a:spcPts val="8"/>
              </a:spcBef>
              <a:spcAft>
                <a:spcPct val="0"/>
              </a:spcAft>
            </a:pPr>
            <a:endParaRPr lang="en-US" altLang="en-US" sz="404">
              <a:solidFill>
                <a:srgbClr val="000000"/>
              </a:solidFill>
            </a:endParaRPr>
          </a:p>
          <a:p>
            <a:pPr marL="7334" defTabSz="528066" fontAlgn="base">
              <a:lnSpc>
                <a:spcPct val="167000"/>
              </a:lnSpc>
              <a:spcBef>
                <a:spcPct val="0"/>
              </a:spcBef>
              <a:spcAft>
                <a:spcPct val="0"/>
              </a:spcAft>
            </a:pPr>
            <a:r>
              <a:rPr lang="en-US" altLang="en-US" sz="2079">
                <a:solidFill>
                  <a:srgbClr val="231F20"/>
                </a:solidFill>
                <a:latin typeface="Gill Sans Light"/>
                <a:ea typeface="Gill Sans Light"/>
                <a:cs typeface="Gill Sans Light"/>
              </a:rPr>
              <a:t>Peers more important, although still attached to family Understand perspectives of others</a:t>
            </a:r>
            <a:endParaRPr lang="en-US" altLang="en-US" sz="2079">
              <a:solidFill>
                <a:srgbClr val="000000"/>
              </a:solidFill>
              <a:latin typeface="Gill Sans Light"/>
              <a:ea typeface="Gill Sans Light"/>
              <a:cs typeface="Gill Sans Light"/>
            </a:endParaRPr>
          </a:p>
          <a:p>
            <a:pPr marL="7334" defTabSz="528066" fontAlgn="base">
              <a:lnSpc>
                <a:spcPct val="167000"/>
              </a:lnSpc>
              <a:spcBef>
                <a:spcPct val="0"/>
              </a:spcBef>
              <a:spcAft>
                <a:spcPct val="0"/>
              </a:spcAft>
            </a:pPr>
            <a:r>
              <a:rPr lang="en-US" altLang="en-US" sz="2079">
                <a:solidFill>
                  <a:srgbClr val="231F20"/>
                </a:solidFill>
                <a:latin typeface="Gill Sans Light"/>
                <a:ea typeface="Gill Sans Light"/>
                <a:cs typeface="Gill Sans Light"/>
              </a:rPr>
              <a:t>Understand consequences on self and others Growing sense of responsibility mixed with guilt</a:t>
            </a:r>
            <a:endParaRPr lang="en-US" altLang="en-US" sz="2079">
              <a:solidFill>
                <a:srgbClr val="000000"/>
              </a:solidFill>
              <a:latin typeface="Gill Sans Light"/>
              <a:ea typeface="Gill Sans Light"/>
              <a:cs typeface="Gill Sans Light"/>
            </a:endParaRPr>
          </a:p>
          <a:p>
            <a:pPr marL="7334" defTabSz="528066" fontAlgn="base">
              <a:lnSpc>
                <a:spcPts val="2079"/>
              </a:lnSpc>
              <a:spcBef>
                <a:spcPct val="0"/>
              </a:spcBef>
              <a:spcAft>
                <a:spcPct val="0"/>
              </a:spcAft>
            </a:pPr>
            <a:r>
              <a:rPr lang="en-US" altLang="en-US" sz="2079">
                <a:solidFill>
                  <a:srgbClr val="231F20"/>
                </a:solidFill>
                <a:latin typeface="Gill Sans Light"/>
                <a:ea typeface="Gill Sans Light"/>
                <a:cs typeface="Gill Sans Light"/>
              </a:rPr>
              <a:t>and shame</a:t>
            </a:r>
            <a:endParaRPr lang="en-US" altLang="en-US" sz="2079">
              <a:solidFill>
                <a:srgbClr val="000000"/>
              </a:solidFill>
              <a:latin typeface="Gill Sans Light"/>
              <a:ea typeface="Gill Sans Light"/>
              <a:cs typeface="Gill Sans Light"/>
            </a:endParaRPr>
          </a:p>
        </p:txBody>
      </p:sp>
      <p:sp>
        <p:nvSpPr>
          <p:cNvPr id="36" name="object 36">
            <a:extLst>
              <a:ext uri="{FF2B5EF4-FFF2-40B4-BE49-F238E27FC236}">
                <a16:creationId xmlns:a16="http://schemas.microsoft.com/office/drawing/2014/main" id="{1274BA2F-B0CE-6E1F-5266-7A322E1181C7}"/>
              </a:ext>
            </a:extLst>
          </p:cNvPr>
          <p:cNvSpPr>
            <a:spLocks noGrp="1"/>
          </p:cNvSpPr>
          <p:nvPr>
            <p:ph type="ftr" sz="quarter" idx="11"/>
          </p:nvPr>
        </p:nvSpPr>
        <p:spPr/>
        <p:txBody>
          <a:bodyPr vert="horz" wrap="square" lIns="0" tIns="0" rIns="0" bIns="0" numCol="1" rtlCol="0" anchor="t" anchorCtr="0" compatLnSpc="1">
            <a:prstTxWarp prst="textNoShape">
              <a:avLst/>
            </a:prstTxWarp>
            <a:noAutofit/>
          </a:bodyPr>
          <a:lstStyle/>
          <a:p>
            <a:pPr marL="7334" defTabSz="528066">
              <a:defRPr/>
            </a:pPr>
            <a:r>
              <a:rPr sz="1213" b="1" spc="-9" dirty="0">
                <a:solidFill>
                  <a:srgbClr val="FFFFFF"/>
                </a:solidFill>
                <a:latin typeface="Gill Sans"/>
                <a:cs typeface="Gill Sans"/>
              </a:rPr>
              <a:t>S</a:t>
            </a:r>
            <a:r>
              <a:rPr sz="1213" b="1" dirty="0">
                <a:solidFill>
                  <a:srgbClr val="FFFFFF"/>
                </a:solidFill>
                <a:latin typeface="Gill Sans"/>
                <a:cs typeface="Gill Sans"/>
              </a:rPr>
              <a:t>e</a:t>
            </a:r>
            <a:r>
              <a:rPr sz="1213" b="1" spc="9" dirty="0">
                <a:solidFill>
                  <a:srgbClr val="FFFFFF"/>
                </a:solidFill>
                <a:latin typeface="Gill Sans"/>
                <a:cs typeface="Gill Sans"/>
              </a:rPr>
              <a:t>c</a:t>
            </a:r>
            <a:r>
              <a:rPr sz="1213" b="1" spc="12" dirty="0">
                <a:solidFill>
                  <a:srgbClr val="FFFFFF"/>
                </a:solidFill>
                <a:latin typeface="Gill Sans"/>
                <a:cs typeface="Gill Sans"/>
              </a:rPr>
              <a:t>t</a:t>
            </a:r>
            <a:r>
              <a:rPr sz="1213" b="1" spc="-6" dirty="0">
                <a:solidFill>
                  <a:srgbClr val="FFFFFF"/>
                </a:solidFill>
                <a:latin typeface="Gill Sans"/>
                <a:cs typeface="Gill Sans"/>
              </a:rPr>
              <a:t>i</a:t>
            </a:r>
            <a:r>
              <a:rPr sz="1213" b="1" dirty="0">
                <a:solidFill>
                  <a:srgbClr val="FFFFFF"/>
                </a:solidFill>
                <a:latin typeface="Gill Sans"/>
                <a:cs typeface="Gill Sans"/>
              </a:rPr>
              <a:t>on</a:t>
            </a:r>
            <a:r>
              <a:rPr sz="1213" b="1" spc="3" dirty="0">
                <a:solidFill>
                  <a:srgbClr val="FFFFFF"/>
                </a:solidFill>
                <a:latin typeface="Gill Sans"/>
                <a:cs typeface="Gill Sans"/>
              </a:rPr>
              <a:t> </a:t>
            </a:r>
            <a:r>
              <a:rPr sz="1213" b="1" spc="9" dirty="0">
                <a:solidFill>
                  <a:srgbClr val="FFFFFF"/>
                </a:solidFill>
                <a:latin typeface="Gill Sans"/>
                <a:cs typeface="Gill Sans"/>
              </a:rPr>
              <a:t>B</a:t>
            </a:r>
            <a:r>
              <a:rPr sz="1213" b="1" dirty="0">
                <a:solidFill>
                  <a:srgbClr val="FFFFFF"/>
                </a:solidFill>
                <a:latin typeface="Gill Sans"/>
                <a:cs typeface="Gill Sans"/>
              </a:rPr>
              <a:t>:</a:t>
            </a:r>
            <a:endParaRPr sz="1213">
              <a:latin typeface="Gill Sans"/>
              <a:cs typeface="Gill Sans"/>
            </a:endParaRPr>
          </a:p>
        </p:txBody>
      </p:sp>
      <p:sp>
        <p:nvSpPr>
          <p:cNvPr id="2" name="TextBox 1">
            <a:extLst>
              <a:ext uri="{FF2B5EF4-FFF2-40B4-BE49-F238E27FC236}">
                <a16:creationId xmlns:a16="http://schemas.microsoft.com/office/drawing/2014/main" id="{D7A2C2D2-E61B-BA59-D95A-C282716F1E4D}"/>
              </a:ext>
            </a:extLst>
          </p:cNvPr>
          <p:cNvSpPr txBox="1"/>
          <p:nvPr/>
        </p:nvSpPr>
        <p:spPr>
          <a:xfrm>
            <a:off x="167424" y="6344969"/>
            <a:ext cx="6645499" cy="276999"/>
          </a:xfrm>
          <a:prstGeom prst="rect">
            <a:avLst/>
          </a:prstGeom>
          <a:noFill/>
        </p:spPr>
        <p:txBody>
          <a:bodyPr wrap="square" rtlCol="0">
            <a:spAutoFit/>
          </a:bodyPr>
          <a:lstStyle/>
          <a:p>
            <a:pPr algn="l"/>
            <a:r>
              <a:rPr lang="en-US" sz="1200" i="1" dirty="0"/>
              <a:t>Source: </a:t>
            </a:r>
            <a:r>
              <a:rPr lang="en-US" sz="1200" b="1" i="1" u="none" strike="noStrike" baseline="0" dirty="0">
                <a:latin typeface="GillSans-Bold"/>
              </a:rPr>
              <a:t>Save the Children (2013) ,</a:t>
            </a:r>
            <a:r>
              <a:rPr lang="en-US" sz="1200" b="0" i="1" u="none" strike="noStrike" baseline="0" dirty="0">
                <a:latin typeface="GillSans"/>
              </a:rPr>
              <a:t>Psychological First Aid Training Manual for Child Practitioners</a:t>
            </a:r>
            <a:endParaRPr lang="en-US" sz="1200" i="1" dirty="0"/>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0ADF6B-97A0-D1C3-D897-FEB19298C16D}"/>
              </a:ext>
            </a:extLst>
          </p:cNvPr>
          <p:cNvSpPr txBox="1"/>
          <p:nvPr/>
        </p:nvSpPr>
        <p:spPr>
          <a:xfrm>
            <a:off x="386366" y="557480"/>
            <a:ext cx="6096000" cy="2800767"/>
          </a:xfrm>
          <a:prstGeom prst="rect">
            <a:avLst/>
          </a:prstGeom>
          <a:solidFill>
            <a:schemeClr val="accent5">
              <a:lumMod val="20000"/>
              <a:lumOff val="80000"/>
            </a:schemeClr>
          </a:solidFill>
        </p:spPr>
        <p:txBody>
          <a:bodyPr wrap="square">
            <a:spAutoFit/>
          </a:bodyPr>
          <a:lstStyle/>
          <a:p>
            <a:pPr algn="just"/>
            <a:r>
              <a:rPr lang="en-US" sz="1600" b="0" i="0" u="none" strike="noStrike" baseline="0" dirty="0">
                <a:latin typeface="GillSans-Light"/>
              </a:rPr>
              <a:t>During the transitional teen years, children are often preoccupied with wanting to define themselves in relation to others. While the child is still attached to the family, peers play a very important role as the child gradually gets engaged in social life.”</a:t>
            </a:r>
          </a:p>
          <a:p>
            <a:pPr algn="just"/>
            <a:endParaRPr lang="en-US" sz="1600" b="0" i="0" u="none" strike="noStrike" baseline="0" dirty="0">
              <a:latin typeface="GillSans-Light"/>
            </a:endParaRPr>
          </a:p>
          <a:p>
            <a:pPr algn="just"/>
            <a:r>
              <a:rPr lang="en-US" sz="1600" b="0" i="0" u="none" strike="noStrike" baseline="0" dirty="0">
                <a:latin typeface="GillSans-Light"/>
              </a:rPr>
              <a:t>“Teens have a growing understanding of others’ perspectives, even if they are different to their own, and they understand the seriousness of an emergency situation from their own viewpoint as well as from others’ viewpoints.” “Teens start to feel a strong sense of responsibility for the family, and some are already family breadwinners. Guilt and shame are also common feelings during this period.”</a:t>
            </a:r>
            <a:endParaRPr lang="en-US" sz="3600" dirty="0"/>
          </a:p>
        </p:txBody>
      </p:sp>
      <p:sp>
        <p:nvSpPr>
          <p:cNvPr id="5" name="TextBox 4">
            <a:extLst>
              <a:ext uri="{FF2B5EF4-FFF2-40B4-BE49-F238E27FC236}">
                <a16:creationId xmlns:a16="http://schemas.microsoft.com/office/drawing/2014/main" id="{FFF09720-5F7F-2C27-1D92-8500A058E355}"/>
              </a:ext>
            </a:extLst>
          </p:cNvPr>
          <p:cNvSpPr txBox="1"/>
          <p:nvPr/>
        </p:nvSpPr>
        <p:spPr>
          <a:xfrm>
            <a:off x="5108621" y="3627537"/>
            <a:ext cx="6456608" cy="2246769"/>
          </a:xfrm>
          <a:prstGeom prst="rect">
            <a:avLst/>
          </a:prstGeom>
          <a:solidFill>
            <a:schemeClr val="accent4">
              <a:lumMod val="20000"/>
              <a:lumOff val="80000"/>
            </a:schemeClr>
          </a:solidFill>
        </p:spPr>
        <p:txBody>
          <a:bodyPr wrap="square">
            <a:spAutoFit/>
          </a:bodyPr>
          <a:lstStyle/>
          <a:p>
            <a:pPr algn="just"/>
            <a:r>
              <a:rPr lang="en-US" sz="1400" b="0" i="0" u="none" strike="noStrike" baseline="0" dirty="0">
                <a:latin typeface="GillSans-Light"/>
              </a:rPr>
              <a:t>Teenagers often feel intense grief. They feel self-consciousness or guilt and shame that they were unable to help those who were hurt, and they show excessive concern about other affected persons. They may become self-absorbed and feel </a:t>
            </a:r>
            <a:r>
              <a:rPr lang="en-US" sz="1400" b="0" i="0" u="none" strike="noStrike" baseline="0" dirty="0" err="1">
                <a:latin typeface="GillSans-Light"/>
              </a:rPr>
              <a:t>selfpity</a:t>
            </a:r>
            <a:r>
              <a:rPr lang="en-US" sz="1400" b="0" i="0" u="none" strike="noStrike" baseline="0" dirty="0">
                <a:latin typeface="GillSans-Light"/>
              </a:rPr>
              <a:t>, and they may experience changes in their relationships with other people.”</a:t>
            </a:r>
          </a:p>
          <a:p>
            <a:pPr algn="just"/>
            <a:endParaRPr lang="en-US" sz="1400" b="0" i="0" u="none" strike="noStrike" baseline="0" dirty="0">
              <a:latin typeface="GillSans-Light"/>
            </a:endParaRPr>
          </a:p>
          <a:p>
            <a:pPr algn="just"/>
            <a:r>
              <a:rPr lang="en-US" sz="1400" b="0" i="0" u="none" strike="noStrike" baseline="0" dirty="0">
                <a:latin typeface="GillSans-Light"/>
              </a:rPr>
              <a:t>“Teenagers may also start taking risks, engage in self-destructive </a:t>
            </a:r>
            <a:r>
              <a:rPr lang="en-US" sz="1400" b="0" i="0" u="none" strike="noStrike" baseline="0" dirty="0" err="1">
                <a:latin typeface="GillSans-Light"/>
              </a:rPr>
              <a:t>behaviour</a:t>
            </a:r>
            <a:r>
              <a:rPr lang="en-US" sz="1400" b="0" i="0" u="none" strike="noStrike" baseline="0" dirty="0">
                <a:latin typeface="GillSans-Light"/>
              </a:rPr>
              <a:t>, have avoidant </a:t>
            </a:r>
            <a:r>
              <a:rPr lang="en-US" sz="1400" b="0" i="0" u="none" strike="noStrike" baseline="0" dirty="0" err="1">
                <a:latin typeface="GillSans-Light"/>
              </a:rPr>
              <a:t>behaviour</a:t>
            </a:r>
            <a:r>
              <a:rPr lang="en-US" sz="1400" b="0" i="0" u="none" strike="noStrike" baseline="0" dirty="0">
                <a:latin typeface="GillSans-Light"/>
              </a:rPr>
              <a:t>, and become aggressive. They experience major shifts in their view of the world, accompanied by a sense of hopelessness about the present and the future. They often become defiant of authorities and parents, while they start relying on peers for </a:t>
            </a:r>
            <a:r>
              <a:rPr lang="en-US" sz="1400" b="0" i="0" u="none" strike="noStrike" baseline="0" dirty="0" err="1">
                <a:latin typeface="GillSans-Light"/>
              </a:rPr>
              <a:t>socialising</a:t>
            </a:r>
            <a:r>
              <a:rPr lang="en-US" sz="1400" b="0" i="0" u="none" strike="noStrike" baseline="0" dirty="0">
                <a:latin typeface="GillSans-Light"/>
              </a:rPr>
              <a:t>.”</a:t>
            </a:r>
            <a:endParaRPr lang="en-US" sz="3200" dirty="0"/>
          </a:p>
        </p:txBody>
      </p:sp>
      <p:sp>
        <p:nvSpPr>
          <p:cNvPr id="6" name="TextBox 5">
            <a:extLst>
              <a:ext uri="{FF2B5EF4-FFF2-40B4-BE49-F238E27FC236}">
                <a16:creationId xmlns:a16="http://schemas.microsoft.com/office/drawing/2014/main" id="{B8110F19-5E06-16B4-99BC-407ECD3EB3A7}"/>
              </a:ext>
            </a:extLst>
          </p:cNvPr>
          <p:cNvSpPr txBox="1"/>
          <p:nvPr/>
        </p:nvSpPr>
        <p:spPr>
          <a:xfrm>
            <a:off x="167424" y="6344969"/>
            <a:ext cx="6645499" cy="276999"/>
          </a:xfrm>
          <a:prstGeom prst="rect">
            <a:avLst/>
          </a:prstGeom>
          <a:noFill/>
        </p:spPr>
        <p:txBody>
          <a:bodyPr wrap="square" rtlCol="0">
            <a:spAutoFit/>
          </a:bodyPr>
          <a:lstStyle/>
          <a:p>
            <a:pPr algn="l"/>
            <a:r>
              <a:rPr lang="en-US" sz="1200" i="1" dirty="0"/>
              <a:t>Source: </a:t>
            </a:r>
            <a:r>
              <a:rPr lang="en-US" sz="1200" b="1" i="1" u="none" strike="noStrike" baseline="0" dirty="0">
                <a:latin typeface="GillSans-Bold"/>
              </a:rPr>
              <a:t>Save the Children (2013) ,</a:t>
            </a:r>
            <a:r>
              <a:rPr lang="en-US" sz="1200" b="0" i="1" u="none" strike="noStrike" baseline="0" dirty="0">
                <a:latin typeface="GillSans"/>
              </a:rPr>
              <a:t>Psychological First Aid Training Manual for Child Practitioners</a:t>
            </a:r>
            <a:endParaRPr lang="en-US" sz="1200" i="1" dirty="0"/>
          </a:p>
        </p:txBody>
      </p:sp>
    </p:spTree>
    <p:extLst>
      <p:ext uri="{BB962C8B-B14F-4D97-AF65-F5344CB8AC3E}">
        <p14:creationId xmlns:p14="http://schemas.microsoft.com/office/powerpoint/2010/main" val="1901087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Template_Presentation_SClogo_Red">
  <a:themeElements>
    <a:clrScheme name="Save the Children">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resentation_SClogo_Red">
      <a:majorFont>
        <a:latin typeface="Gill Sans MT"/>
        <a:ea typeface=""/>
        <a:cs typeface="Arial"/>
      </a:majorFont>
      <a:minorFont>
        <a:latin typeface="Gill Sans MT"/>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resentation_SClogo_R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resentation_SClogo_R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resentation_SClogo_R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resentation_SClogo_R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resentation_SClogo_R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resentation_SClogo_R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resentation_SClogo_R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resentation_SClogo_R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resentation_SClogo_R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resentation_SClogo_R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resentation_SClogo_R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resentation_SClogo_R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TotalTime>
  <Words>638</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6</vt:i4>
      </vt:variant>
    </vt:vector>
  </HeadingPairs>
  <TitlesOfParts>
    <vt:vector size="17" baseType="lpstr">
      <vt:lpstr>Arial</vt:lpstr>
      <vt:lpstr>Calibri</vt:lpstr>
      <vt:lpstr>Calibri Light</vt:lpstr>
      <vt:lpstr>Gill Sans</vt:lpstr>
      <vt:lpstr>Gill Sans Light</vt:lpstr>
      <vt:lpstr>Gill Sans MT</vt:lpstr>
      <vt:lpstr>GillSans</vt:lpstr>
      <vt:lpstr>GillSans-Bold</vt:lpstr>
      <vt:lpstr>GillSans-Light</vt:lpstr>
      <vt:lpstr>Office Theme</vt:lpstr>
      <vt:lpstr>3_Template_Presentation_SClogo_Red</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Aljosa Rudas</dc:creator>
  <cp:lastModifiedBy>Aljosa Rudas</cp:lastModifiedBy>
  <cp:revision>1</cp:revision>
  <dcterms:created xsi:type="dcterms:W3CDTF">2023-07-26T08:18:03Z</dcterms:created>
  <dcterms:modified xsi:type="dcterms:W3CDTF">2023-07-26T08:35:36Z</dcterms:modified>
</cp:coreProperties>
</file>